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1.xml" ContentType="application/vnd.openxmlformats-officedocument.themeOverride+xml"/>
  <Override PartName="/ppt/notesSlides/notesSlide12.xml" ContentType="application/vnd.openxmlformats-officedocument.presentationml.notesSlide+xml"/>
  <Override PartName="/ppt/theme/themeOverride2.xml" ContentType="application/vnd.openxmlformats-officedocument.themeOverride+xml"/>
  <Override PartName="/ppt/notesSlides/notesSlide13.xml" ContentType="application/vnd.openxmlformats-officedocument.presentationml.notesSlide+xml"/>
  <Override PartName="/ppt/theme/themeOverride3.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4.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5.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Override6.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7.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heme/themeOverride8.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heme/themeOverride9.xml" ContentType="application/vnd.openxmlformats-officedocument.themeOverr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heme/themeOverride10.xml" ContentType="application/vnd.openxmlformats-officedocument.themeOverr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heme/themeOverride11.xml" ContentType="application/vnd.openxmlformats-officedocument.themeOverr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heme/themeOverride12.xml" ContentType="application/vnd.openxmlformats-officedocument.themeOverr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heme/themeOverride13.xml" ContentType="application/vnd.openxmlformats-officedocument.themeOverr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heme/themeOverride14.xml" ContentType="application/vnd.openxmlformats-officedocument.themeOverr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heme/themeOverride15.xml" ContentType="application/vnd.openxmlformats-officedocument.themeOverr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heme/themeOverride16.xml" ContentType="application/vnd.openxmlformats-officedocument.themeOverr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heme/themeOverride17.xml" ContentType="application/vnd.openxmlformats-officedocument.themeOverr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heme/themeOverride18.xml" ContentType="application/vnd.openxmlformats-officedocument.themeOverr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 id="2147483687" r:id="rId4"/>
    <p:sldMasterId id="2147483699" r:id="rId5"/>
  </p:sldMasterIdLst>
  <p:notesMasterIdLst>
    <p:notesMasterId r:id="rId76"/>
  </p:notesMasterIdLst>
  <p:sldIdLst>
    <p:sldId id="256" r:id="rId6"/>
    <p:sldId id="2785" r:id="rId7"/>
    <p:sldId id="2786" r:id="rId8"/>
    <p:sldId id="1975" r:id="rId9"/>
    <p:sldId id="2902" r:id="rId10"/>
    <p:sldId id="417" r:id="rId11"/>
    <p:sldId id="418" r:id="rId12"/>
    <p:sldId id="498" r:id="rId13"/>
    <p:sldId id="421" r:id="rId14"/>
    <p:sldId id="499" r:id="rId15"/>
    <p:sldId id="500" r:id="rId16"/>
    <p:sldId id="424" r:id="rId17"/>
    <p:sldId id="427" r:id="rId18"/>
    <p:sldId id="428" r:id="rId19"/>
    <p:sldId id="2693" r:id="rId20"/>
    <p:sldId id="2908" r:id="rId21"/>
    <p:sldId id="2907" r:id="rId22"/>
    <p:sldId id="257" r:id="rId23"/>
    <p:sldId id="279" r:id="rId24"/>
    <p:sldId id="258" r:id="rId25"/>
    <p:sldId id="314" r:id="rId26"/>
    <p:sldId id="315" r:id="rId27"/>
    <p:sldId id="259" r:id="rId28"/>
    <p:sldId id="316" r:id="rId29"/>
    <p:sldId id="317" r:id="rId30"/>
    <p:sldId id="320" r:id="rId31"/>
    <p:sldId id="264" r:id="rId32"/>
    <p:sldId id="2787" r:id="rId33"/>
    <p:sldId id="265" r:id="rId34"/>
    <p:sldId id="266" r:id="rId35"/>
    <p:sldId id="260" r:id="rId36"/>
    <p:sldId id="323" r:id="rId37"/>
    <p:sldId id="324" r:id="rId38"/>
    <p:sldId id="261" r:id="rId39"/>
    <p:sldId id="269" r:id="rId40"/>
    <p:sldId id="270" r:id="rId41"/>
    <p:sldId id="298" r:id="rId42"/>
    <p:sldId id="299" r:id="rId43"/>
    <p:sldId id="296" r:id="rId44"/>
    <p:sldId id="297" r:id="rId45"/>
    <p:sldId id="2788" r:id="rId46"/>
    <p:sldId id="262" r:id="rId47"/>
    <p:sldId id="273" r:id="rId48"/>
    <p:sldId id="274" r:id="rId49"/>
    <p:sldId id="300" r:id="rId50"/>
    <p:sldId id="301" r:id="rId51"/>
    <p:sldId id="263" r:id="rId52"/>
    <p:sldId id="277" r:id="rId53"/>
    <p:sldId id="278" r:id="rId54"/>
    <p:sldId id="306" r:id="rId55"/>
    <p:sldId id="307" r:id="rId56"/>
    <p:sldId id="325" r:id="rId57"/>
    <p:sldId id="280" r:id="rId58"/>
    <p:sldId id="326" r:id="rId59"/>
    <p:sldId id="304" r:id="rId60"/>
    <p:sldId id="305" r:id="rId61"/>
    <p:sldId id="2900" r:id="rId62"/>
    <p:sldId id="2901" r:id="rId63"/>
    <p:sldId id="310" r:id="rId64"/>
    <p:sldId id="311" r:id="rId65"/>
    <p:sldId id="302" r:id="rId66"/>
    <p:sldId id="303" r:id="rId67"/>
    <p:sldId id="294" r:id="rId68"/>
    <p:sldId id="295" r:id="rId69"/>
    <p:sldId id="292" r:id="rId70"/>
    <p:sldId id="293" r:id="rId71"/>
    <p:sldId id="2903" r:id="rId72"/>
    <p:sldId id="2897" r:id="rId73"/>
    <p:sldId id="2898" r:id="rId74"/>
    <p:sldId id="2899"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114" d="100"/>
          <a:sy n="114" d="100"/>
        </p:scale>
        <p:origin x="276" y="96"/>
      </p:cViewPr>
      <p:guideLst/>
    </p:cSldViewPr>
  </p:slideViewPr>
  <p:notesTextViewPr>
    <p:cViewPr>
      <p:scale>
        <a:sx n="1" d="1"/>
        <a:sy n="1" d="1"/>
      </p:scale>
      <p:origin x="0" y="0"/>
    </p:cViewPr>
  </p:notesTextViewPr>
  <p:sorterViewPr>
    <p:cViewPr varScale="1">
      <p:scale>
        <a:sx n="1" d="1"/>
        <a:sy n="1" d="1"/>
      </p:scale>
      <p:origin x="0" y="-22757"/>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29"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A7F842-7E9D-41F5-9282-782A72208273}" type="datetimeFigureOut">
              <a:rPr lang="en-US" smtClean="0"/>
              <a:t>8/27/2026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37E355-FF91-42BE-89A1-0960B09348F0}" type="slidenum">
              <a:rPr lang="en-US" smtClean="0"/>
              <a:t>‹#›</a:t>
            </a:fld>
            <a:endParaRPr lang="en-US"/>
          </a:p>
        </p:txBody>
      </p:sp>
    </p:spTree>
    <p:extLst>
      <p:ext uri="{BB962C8B-B14F-4D97-AF65-F5344CB8AC3E}">
        <p14:creationId xmlns:p14="http://schemas.microsoft.com/office/powerpoint/2010/main" val="4275781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719A2-3997-2ED9-DB56-F2B894256F88}"/>
            </a:ext>
          </a:extLst>
        </p:cNvPr>
        <p:cNvGrpSpPr/>
        <p:nvPr/>
      </p:nvGrpSpPr>
      <p:grpSpPr>
        <a:xfrm>
          <a:off x="0" y="0"/>
          <a:ext cx="0" cy="0"/>
          <a:chOff x="0" y="0"/>
          <a:chExt cx="0" cy="0"/>
        </a:xfrm>
      </p:grpSpPr>
      <p:sp>
        <p:nvSpPr>
          <p:cNvPr id="382978" name="Slide Image Placeholder 1">
            <a:extLst>
              <a:ext uri="{FF2B5EF4-FFF2-40B4-BE49-F238E27FC236}">
                <a16:creationId xmlns:a16="http://schemas.microsoft.com/office/drawing/2014/main" id="{04FD3F57-CAC8-D19E-4A87-BB69936D2424}"/>
              </a:ext>
            </a:extLst>
          </p:cNvPr>
          <p:cNvSpPr>
            <a:spLocks noGrp="1" noRot="1" noChangeAspect="1" noTextEdit="1"/>
          </p:cNvSpPr>
          <p:nvPr>
            <p:ph type="sldImg"/>
          </p:nvPr>
        </p:nvSpPr>
        <p:spPr bwMode="auto">
          <a:xfrm>
            <a:off x="795338" y="1209675"/>
            <a:ext cx="5803900" cy="3265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2979" name="Notes Placeholder 2">
            <a:extLst>
              <a:ext uri="{FF2B5EF4-FFF2-40B4-BE49-F238E27FC236}">
                <a16:creationId xmlns:a16="http://schemas.microsoft.com/office/drawing/2014/main" id="{18E98BA7-F2A3-AC6C-66A8-24109C51F3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2980" name="Slide Number Placeholder 3">
            <a:extLst>
              <a:ext uri="{FF2B5EF4-FFF2-40B4-BE49-F238E27FC236}">
                <a16:creationId xmlns:a16="http://schemas.microsoft.com/office/drawing/2014/main" id="{6ADB6BE7-3E8E-E5F2-63BD-DF25B2A401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2421" indent="-304776">
              <a:defRPr>
                <a:solidFill>
                  <a:schemeClr val="tx1"/>
                </a:solidFill>
                <a:latin typeface="Arial" panose="020B0604020202020204" pitchFamily="34" charset="0"/>
                <a:cs typeface="Arial" panose="020B0604020202020204" pitchFamily="34" charset="0"/>
              </a:defRPr>
            </a:lvl2pPr>
            <a:lvl3pPr marL="1219110" indent="-243822">
              <a:defRPr>
                <a:solidFill>
                  <a:schemeClr val="tx1"/>
                </a:solidFill>
                <a:latin typeface="Arial" panose="020B0604020202020204" pitchFamily="34" charset="0"/>
                <a:cs typeface="Arial" panose="020B0604020202020204" pitchFamily="34" charset="0"/>
              </a:defRPr>
            </a:lvl3pPr>
            <a:lvl4pPr marL="1706754" indent="-243822">
              <a:defRPr>
                <a:solidFill>
                  <a:schemeClr val="tx1"/>
                </a:solidFill>
                <a:latin typeface="Arial" panose="020B0604020202020204" pitchFamily="34" charset="0"/>
                <a:cs typeface="Arial" panose="020B0604020202020204" pitchFamily="34" charset="0"/>
              </a:defRPr>
            </a:lvl4pPr>
            <a:lvl5pPr marL="2194397" indent="-243822">
              <a:defRPr>
                <a:solidFill>
                  <a:schemeClr val="tx1"/>
                </a:solidFill>
                <a:latin typeface="Arial" panose="020B0604020202020204" pitchFamily="34" charset="0"/>
                <a:cs typeface="Arial" panose="020B0604020202020204" pitchFamily="34" charset="0"/>
              </a:defRPr>
            </a:lvl5pPr>
            <a:lvl6pPr marL="2682040"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69685"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328"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44972"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57104" rtl="0" eaLnBrk="1" fontAlgn="auto" latinLnBrk="0" hangingPunct="1">
              <a:lnSpc>
                <a:spcPct val="100000"/>
              </a:lnSpc>
              <a:spcBef>
                <a:spcPts val="0"/>
              </a:spcBef>
              <a:spcAft>
                <a:spcPts val="0"/>
              </a:spcAft>
              <a:buClrTx/>
              <a:buSzTx/>
              <a:buFontTx/>
              <a:buNone/>
              <a:tabLst/>
              <a:defRPr/>
            </a:pPr>
            <a:fld id="{16DEDCF2-3D6B-4A6E-B1B8-7096948B347A}"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57104" rtl="0" eaLnBrk="1" fontAlgn="auto" latinLnBrk="0" hangingPunct="1">
                <a:lnSpc>
                  <a:spcPct val="100000"/>
                </a:lnSpc>
                <a:spcBef>
                  <a:spcPts val="0"/>
                </a:spcBef>
                <a:spcAft>
                  <a:spcPts val="0"/>
                </a:spcAft>
                <a:buClrTx/>
                <a:buSzTx/>
                <a:buFontTx/>
                <a:buNone/>
                <a:tabLst/>
                <a:defRPr/>
              </a:pPr>
              <a:t>28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0366864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8203" rtl="0" eaLnBrk="1" fontAlgn="auto" latinLnBrk="0" hangingPunct="1">
              <a:lnSpc>
                <a:spcPct val="100000"/>
              </a:lnSpc>
              <a:spcBef>
                <a:spcPts val="0"/>
              </a:spcBef>
              <a:spcAft>
                <a:spcPts val="0"/>
              </a:spcAft>
              <a:buClrTx/>
              <a:buSzTx/>
              <a:buFontTx/>
              <a:buNone/>
              <a:tabLst/>
              <a:defRPr/>
            </a:pPr>
            <a:fld id="{ECB5FAA0-DA90-435B-AF94-2EAAA4BEE55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8203"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16465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79A22-B591-74A9-0E8C-914302DBECD8}"/>
            </a:ext>
          </a:extLst>
        </p:cNvPr>
        <p:cNvGrpSpPr/>
        <p:nvPr/>
      </p:nvGrpSpPr>
      <p:grpSpPr>
        <a:xfrm>
          <a:off x="0" y="0"/>
          <a:ext cx="0" cy="0"/>
          <a:chOff x="0" y="0"/>
          <a:chExt cx="0" cy="0"/>
        </a:xfrm>
      </p:grpSpPr>
      <p:sp>
        <p:nvSpPr>
          <p:cNvPr id="382978" name="Slide Image Placeholder 1">
            <a:extLst>
              <a:ext uri="{FF2B5EF4-FFF2-40B4-BE49-F238E27FC236}">
                <a16:creationId xmlns:a16="http://schemas.microsoft.com/office/drawing/2014/main" id="{B0B9FBBD-0416-4015-79EF-25B406F5172C}"/>
              </a:ext>
            </a:extLst>
          </p:cNvPr>
          <p:cNvSpPr>
            <a:spLocks noGrp="1" noRot="1" noChangeAspect="1" noTextEdit="1"/>
          </p:cNvSpPr>
          <p:nvPr>
            <p:ph type="sldImg"/>
          </p:nvPr>
        </p:nvSpPr>
        <p:spPr bwMode="auto">
          <a:xfrm>
            <a:off x="795338" y="1209675"/>
            <a:ext cx="5803900" cy="3265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2979" name="Notes Placeholder 2">
            <a:extLst>
              <a:ext uri="{FF2B5EF4-FFF2-40B4-BE49-F238E27FC236}">
                <a16:creationId xmlns:a16="http://schemas.microsoft.com/office/drawing/2014/main" id="{E820CFF7-7AB4-EF22-F58A-FC1495C32D1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2980" name="Slide Number Placeholder 3">
            <a:extLst>
              <a:ext uri="{FF2B5EF4-FFF2-40B4-BE49-F238E27FC236}">
                <a16:creationId xmlns:a16="http://schemas.microsoft.com/office/drawing/2014/main" id="{EFED5251-D008-D69F-7B69-DD135C771A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2421" indent="-304776">
              <a:defRPr>
                <a:solidFill>
                  <a:schemeClr val="tx1"/>
                </a:solidFill>
                <a:latin typeface="Arial" panose="020B0604020202020204" pitchFamily="34" charset="0"/>
                <a:cs typeface="Arial" panose="020B0604020202020204" pitchFamily="34" charset="0"/>
              </a:defRPr>
            </a:lvl2pPr>
            <a:lvl3pPr marL="1219110" indent="-243822">
              <a:defRPr>
                <a:solidFill>
                  <a:schemeClr val="tx1"/>
                </a:solidFill>
                <a:latin typeface="Arial" panose="020B0604020202020204" pitchFamily="34" charset="0"/>
                <a:cs typeface="Arial" panose="020B0604020202020204" pitchFamily="34" charset="0"/>
              </a:defRPr>
            </a:lvl3pPr>
            <a:lvl4pPr marL="1706754" indent="-243822">
              <a:defRPr>
                <a:solidFill>
                  <a:schemeClr val="tx1"/>
                </a:solidFill>
                <a:latin typeface="Arial" panose="020B0604020202020204" pitchFamily="34" charset="0"/>
                <a:cs typeface="Arial" panose="020B0604020202020204" pitchFamily="34" charset="0"/>
              </a:defRPr>
            </a:lvl4pPr>
            <a:lvl5pPr marL="2194397" indent="-243822">
              <a:defRPr>
                <a:solidFill>
                  <a:schemeClr val="tx1"/>
                </a:solidFill>
                <a:latin typeface="Arial" panose="020B0604020202020204" pitchFamily="34" charset="0"/>
                <a:cs typeface="Arial" panose="020B0604020202020204" pitchFamily="34" charset="0"/>
              </a:defRPr>
            </a:lvl5pPr>
            <a:lvl6pPr marL="2682040"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69685"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328"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44972"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57104" rtl="0" eaLnBrk="1" fontAlgn="auto" latinLnBrk="0" hangingPunct="1">
              <a:lnSpc>
                <a:spcPct val="100000"/>
              </a:lnSpc>
              <a:spcBef>
                <a:spcPts val="0"/>
              </a:spcBef>
              <a:spcAft>
                <a:spcPts val="0"/>
              </a:spcAft>
              <a:buClrTx/>
              <a:buSzTx/>
              <a:buFontTx/>
              <a:buNone/>
              <a:tabLst/>
              <a:defRPr/>
            </a:pPr>
            <a:fld id="{16DEDCF2-3D6B-4A6E-B1B8-7096948B347A}"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57104" rtl="0" eaLnBrk="1" fontAlgn="auto" latinLnBrk="0" hangingPunct="1">
                <a:lnSpc>
                  <a:spcPct val="100000"/>
                </a:lnSpc>
                <a:spcBef>
                  <a:spcPts val="0"/>
                </a:spcBef>
                <a:spcAft>
                  <a:spcPts val="0"/>
                </a:spcAft>
                <a:buClrTx/>
                <a:buSzTx/>
                <a:buFontTx/>
                <a:buNone/>
                <a:tabLst/>
                <a:defRPr/>
              </a:pPr>
              <a:t>41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935660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68078" rtl="0" eaLnBrk="1" fontAlgn="auto" latinLnBrk="0" hangingPunct="1">
              <a:lnSpc>
                <a:spcPct val="100000"/>
              </a:lnSpc>
              <a:spcBef>
                <a:spcPts val="0"/>
              </a:spcBef>
              <a:spcAft>
                <a:spcPts val="0"/>
              </a:spcAft>
              <a:buClrTx/>
              <a:buSzTx/>
              <a:buFontTx/>
              <a:buNone/>
              <a:tabLst/>
              <a:defRPr/>
            </a:pPr>
            <a:fld id="{ADE015BC-75D4-443D-A8F3-53427990922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8078"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08899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3075" y="725488"/>
            <a:ext cx="6451600" cy="36290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57104" rtl="0" eaLnBrk="1" fontAlgn="auto" latinLnBrk="0" hangingPunct="1">
              <a:lnSpc>
                <a:spcPct val="100000"/>
              </a:lnSpc>
              <a:spcBef>
                <a:spcPts val="0"/>
              </a:spcBef>
              <a:spcAft>
                <a:spcPts val="0"/>
              </a:spcAft>
              <a:buClrTx/>
              <a:buSzTx/>
              <a:buFontTx/>
              <a:buNone/>
              <a:tabLst/>
              <a:defRPr/>
            </a:pPr>
            <a:fld id="{88BE6BA3-E703-46E0-B6D4-79A1391FA8DE}"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57104"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27550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Slide Image Placeholder 1"/>
          <p:cNvSpPr>
            <a:spLocks noGrp="1" noRot="1" noChangeAspect="1" noTextEdit="1"/>
          </p:cNvSpPr>
          <p:nvPr>
            <p:ph type="sldImg"/>
          </p:nvPr>
        </p:nvSpPr>
        <p:spPr bwMode="auto">
          <a:xfrm>
            <a:off x="795338" y="1209675"/>
            <a:ext cx="5803900" cy="3265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0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0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2421" indent="-304776">
              <a:defRPr>
                <a:solidFill>
                  <a:schemeClr val="tx1"/>
                </a:solidFill>
                <a:latin typeface="Arial" panose="020B0604020202020204" pitchFamily="34" charset="0"/>
                <a:cs typeface="Arial" panose="020B0604020202020204" pitchFamily="34" charset="0"/>
              </a:defRPr>
            </a:lvl2pPr>
            <a:lvl3pPr marL="1219110" indent="-243822">
              <a:defRPr>
                <a:solidFill>
                  <a:schemeClr val="tx1"/>
                </a:solidFill>
                <a:latin typeface="Arial" panose="020B0604020202020204" pitchFamily="34" charset="0"/>
                <a:cs typeface="Arial" panose="020B0604020202020204" pitchFamily="34" charset="0"/>
              </a:defRPr>
            </a:lvl3pPr>
            <a:lvl4pPr marL="1706754" indent="-243822">
              <a:defRPr>
                <a:solidFill>
                  <a:schemeClr val="tx1"/>
                </a:solidFill>
                <a:latin typeface="Arial" panose="020B0604020202020204" pitchFamily="34" charset="0"/>
                <a:cs typeface="Arial" panose="020B0604020202020204" pitchFamily="34" charset="0"/>
              </a:defRPr>
            </a:lvl4pPr>
            <a:lvl5pPr marL="2194397" indent="-243822">
              <a:defRPr>
                <a:solidFill>
                  <a:schemeClr val="tx1"/>
                </a:solidFill>
                <a:latin typeface="Arial" panose="020B0604020202020204" pitchFamily="34" charset="0"/>
                <a:cs typeface="Arial" panose="020B0604020202020204" pitchFamily="34" charset="0"/>
              </a:defRPr>
            </a:lvl5pPr>
            <a:lvl6pPr marL="2682040"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69685"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328"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44972"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57104" rtl="0" eaLnBrk="1" fontAlgn="auto" latinLnBrk="0" hangingPunct="1">
              <a:lnSpc>
                <a:spcPct val="100000"/>
              </a:lnSpc>
              <a:spcBef>
                <a:spcPts val="0"/>
              </a:spcBef>
              <a:spcAft>
                <a:spcPts val="0"/>
              </a:spcAft>
              <a:buClrTx/>
              <a:buSzTx/>
              <a:buFontTx/>
              <a:buNone/>
              <a:tabLst/>
              <a:defRPr/>
            </a:pPr>
            <a:fld id="{2239F6F3-BCC9-49B1-817F-3C2B49599BD0}"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57104" rtl="0" eaLnBrk="1" fontAlgn="auto" latinLnBrk="0" hangingPunct="1">
                <a:lnSpc>
                  <a:spcPct val="100000"/>
                </a:lnSpc>
                <a:spcBef>
                  <a:spcPts val="0"/>
                </a:spcBef>
                <a:spcAft>
                  <a:spcPts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8114293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Slide Image Placeholder 1"/>
          <p:cNvSpPr>
            <a:spLocks noGrp="1" noRot="1" noChangeAspect="1" noTextEdit="1"/>
          </p:cNvSpPr>
          <p:nvPr>
            <p:ph type="sldImg"/>
          </p:nvPr>
        </p:nvSpPr>
        <p:spPr bwMode="auto">
          <a:xfrm>
            <a:off x="795338" y="1209675"/>
            <a:ext cx="5803900" cy="3265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1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1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2421" indent="-304776">
              <a:defRPr>
                <a:solidFill>
                  <a:schemeClr val="tx1"/>
                </a:solidFill>
                <a:latin typeface="Arial" panose="020B0604020202020204" pitchFamily="34" charset="0"/>
                <a:cs typeface="Arial" panose="020B0604020202020204" pitchFamily="34" charset="0"/>
              </a:defRPr>
            </a:lvl2pPr>
            <a:lvl3pPr marL="1219110" indent="-243822">
              <a:defRPr>
                <a:solidFill>
                  <a:schemeClr val="tx1"/>
                </a:solidFill>
                <a:latin typeface="Arial" panose="020B0604020202020204" pitchFamily="34" charset="0"/>
                <a:cs typeface="Arial" panose="020B0604020202020204" pitchFamily="34" charset="0"/>
              </a:defRPr>
            </a:lvl3pPr>
            <a:lvl4pPr marL="1706754" indent="-243822">
              <a:defRPr>
                <a:solidFill>
                  <a:schemeClr val="tx1"/>
                </a:solidFill>
                <a:latin typeface="Arial" panose="020B0604020202020204" pitchFamily="34" charset="0"/>
                <a:cs typeface="Arial" panose="020B0604020202020204" pitchFamily="34" charset="0"/>
              </a:defRPr>
            </a:lvl4pPr>
            <a:lvl5pPr marL="2194397" indent="-243822">
              <a:defRPr>
                <a:solidFill>
                  <a:schemeClr val="tx1"/>
                </a:solidFill>
                <a:latin typeface="Arial" panose="020B0604020202020204" pitchFamily="34" charset="0"/>
                <a:cs typeface="Arial" panose="020B0604020202020204" pitchFamily="34" charset="0"/>
              </a:defRPr>
            </a:lvl5pPr>
            <a:lvl6pPr marL="2682040"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69685"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328"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44972"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57104" rtl="0" eaLnBrk="1" fontAlgn="auto" latinLnBrk="0" hangingPunct="1">
              <a:lnSpc>
                <a:spcPct val="100000"/>
              </a:lnSpc>
              <a:spcBef>
                <a:spcPts val="0"/>
              </a:spcBef>
              <a:spcAft>
                <a:spcPts val="0"/>
              </a:spcAft>
              <a:buClrTx/>
              <a:buSzTx/>
              <a:buFontTx/>
              <a:buNone/>
              <a:tabLst/>
              <a:defRPr/>
            </a:pPr>
            <a:fld id="{2A685415-B560-4765-A89E-AB11D189AF3A}"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57104" rtl="0" eaLnBrk="1" fontAlgn="auto" latinLnBrk="0" hangingPunct="1">
                <a:lnSpc>
                  <a:spcPct val="100000"/>
                </a:lnSpc>
                <a:spcBef>
                  <a:spcPts val="0"/>
                </a:spcBef>
                <a:spcAft>
                  <a:spcPts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711426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Slide Image Placeholder 1"/>
          <p:cNvSpPr>
            <a:spLocks noGrp="1" noRot="1" noChangeAspect="1" noTextEdit="1"/>
          </p:cNvSpPr>
          <p:nvPr>
            <p:ph type="sldImg"/>
          </p:nvPr>
        </p:nvSpPr>
        <p:spPr bwMode="auto">
          <a:xfrm>
            <a:off x="795338" y="1209675"/>
            <a:ext cx="5803900" cy="3265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2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2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2421" indent="-304776">
              <a:defRPr>
                <a:solidFill>
                  <a:schemeClr val="tx1"/>
                </a:solidFill>
                <a:latin typeface="Arial" panose="020B0604020202020204" pitchFamily="34" charset="0"/>
                <a:cs typeface="Arial" panose="020B0604020202020204" pitchFamily="34" charset="0"/>
              </a:defRPr>
            </a:lvl2pPr>
            <a:lvl3pPr marL="1219110" indent="-243822">
              <a:defRPr>
                <a:solidFill>
                  <a:schemeClr val="tx1"/>
                </a:solidFill>
                <a:latin typeface="Arial" panose="020B0604020202020204" pitchFamily="34" charset="0"/>
                <a:cs typeface="Arial" panose="020B0604020202020204" pitchFamily="34" charset="0"/>
              </a:defRPr>
            </a:lvl3pPr>
            <a:lvl4pPr marL="1706754" indent="-243822">
              <a:defRPr>
                <a:solidFill>
                  <a:schemeClr val="tx1"/>
                </a:solidFill>
                <a:latin typeface="Arial" panose="020B0604020202020204" pitchFamily="34" charset="0"/>
                <a:cs typeface="Arial" panose="020B0604020202020204" pitchFamily="34" charset="0"/>
              </a:defRPr>
            </a:lvl4pPr>
            <a:lvl5pPr marL="2194397" indent="-243822">
              <a:defRPr>
                <a:solidFill>
                  <a:schemeClr val="tx1"/>
                </a:solidFill>
                <a:latin typeface="Arial" panose="020B0604020202020204" pitchFamily="34" charset="0"/>
                <a:cs typeface="Arial" panose="020B0604020202020204" pitchFamily="34" charset="0"/>
              </a:defRPr>
            </a:lvl5pPr>
            <a:lvl6pPr marL="2682040"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69685"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328"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44972"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57104" rtl="0" eaLnBrk="1" fontAlgn="auto" latinLnBrk="0" hangingPunct="1">
              <a:lnSpc>
                <a:spcPct val="100000"/>
              </a:lnSpc>
              <a:spcBef>
                <a:spcPts val="0"/>
              </a:spcBef>
              <a:spcAft>
                <a:spcPts val="0"/>
              </a:spcAft>
              <a:buClrTx/>
              <a:buSzTx/>
              <a:buFontTx/>
              <a:buNone/>
              <a:tabLst/>
              <a:defRPr/>
            </a:pPr>
            <a:fld id="{16DEDCF2-3D6B-4A6E-B1B8-7096948B347A}"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57104" rtl="0" eaLnBrk="1" fontAlgn="auto" latinLnBrk="0" hangingPunct="1">
                <a:lnSpc>
                  <a:spcPct val="100000"/>
                </a:lnSpc>
                <a:spcBef>
                  <a:spcPts val="0"/>
                </a:spcBef>
                <a:spcAft>
                  <a:spcPts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278835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Slide Image Placeholder 1"/>
          <p:cNvSpPr>
            <a:spLocks noGrp="1" noRot="1" noChangeAspect="1" noTextEdit="1"/>
          </p:cNvSpPr>
          <p:nvPr>
            <p:ph type="sldImg"/>
          </p:nvPr>
        </p:nvSpPr>
        <p:spPr bwMode="auto">
          <a:xfrm>
            <a:off x="795338" y="1209675"/>
            <a:ext cx="5803900" cy="3265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4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40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92421" indent="-304776">
              <a:defRPr>
                <a:solidFill>
                  <a:schemeClr val="tx1"/>
                </a:solidFill>
                <a:latin typeface="Arial" panose="020B0604020202020204" pitchFamily="34" charset="0"/>
                <a:cs typeface="Arial" panose="020B0604020202020204" pitchFamily="34" charset="0"/>
              </a:defRPr>
            </a:lvl2pPr>
            <a:lvl3pPr marL="1219110" indent="-243822">
              <a:defRPr>
                <a:solidFill>
                  <a:schemeClr val="tx1"/>
                </a:solidFill>
                <a:latin typeface="Arial" panose="020B0604020202020204" pitchFamily="34" charset="0"/>
                <a:cs typeface="Arial" panose="020B0604020202020204" pitchFamily="34" charset="0"/>
              </a:defRPr>
            </a:lvl3pPr>
            <a:lvl4pPr marL="1706754" indent="-243822">
              <a:defRPr>
                <a:solidFill>
                  <a:schemeClr val="tx1"/>
                </a:solidFill>
                <a:latin typeface="Arial" panose="020B0604020202020204" pitchFamily="34" charset="0"/>
                <a:cs typeface="Arial" panose="020B0604020202020204" pitchFamily="34" charset="0"/>
              </a:defRPr>
            </a:lvl4pPr>
            <a:lvl5pPr marL="2194397" indent="-243822">
              <a:defRPr>
                <a:solidFill>
                  <a:schemeClr val="tx1"/>
                </a:solidFill>
                <a:latin typeface="Arial" panose="020B0604020202020204" pitchFamily="34" charset="0"/>
                <a:cs typeface="Arial" panose="020B0604020202020204" pitchFamily="34" charset="0"/>
              </a:defRPr>
            </a:lvl5pPr>
            <a:lvl6pPr marL="2682040"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69685"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328"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144972" indent="-24382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57104" rtl="0" eaLnBrk="1" fontAlgn="auto" latinLnBrk="0" hangingPunct="1">
              <a:lnSpc>
                <a:spcPct val="100000"/>
              </a:lnSpc>
              <a:spcBef>
                <a:spcPts val="0"/>
              </a:spcBef>
              <a:spcAft>
                <a:spcPts val="0"/>
              </a:spcAft>
              <a:buClrTx/>
              <a:buSzTx/>
              <a:buFontTx/>
              <a:buNone/>
              <a:tabLst/>
              <a:defRPr/>
            </a:pPr>
            <a:fld id="{0A18D298-4453-4368-B7D8-98F580763E09}"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57104" rtl="0" eaLnBrk="1" fontAlgn="auto" latinLnBrk="0" hangingPunct="1">
                <a:lnSpc>
                  <a:spcPct val="100000"/>
                </a:lnSpc>
                <a:spcBef>
                  <a:spcPts val="0"/>
                </a:spcBef>
                <a:spcAft>
                  <a:spcPts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985995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78119-C54D-9799-F220-1DBC5D9BEB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E3B75E-B759-ED42-924D-E12C922C70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338AEE-FEA1-B534-43C7-82209F5229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17632B-5E0C-9ED5-A9DA-973BCAD924D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1358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BBCE7-057C-FAA9-D2EB-3DBB87DB80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AF3A46-7202-424E-59FC-E5D4992290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29F2E9-5D60-3D5B-A6E3-43F46F817E3D}"/>
              </a:ext>
            </a:extLst>
          </p:cNvPr>
          <p:cNvSpPr>
            <a:spLocks noGrp="1"/>
          </p:cNvSpPr>
          <p:nvPr>
            <p:ph type="dt" sz="half" idx="10"/>
          </p:nvPr>
        </p:nvSpPr>
        <p:spPr/>
        <p:txBody>
          <a:bodyPr/>
          <a:lstStyle/>
          <a:p>
            <a:fld id="{F47E2D88-4713-49EE-B263-67592A222574}" type="datetimeFigureOut">
              <a:rPr lang="en-US" smtClean="0"/>
              <a:t>8/27/2026</a:t>
            </a:fld>
            <a:endParaRPr lang="en-US"/>
          </a:p>
        </p:txBody>
      </p:sp>
      <p:sp>
        <p:nvSpPr>
          <p:cNvPr id="5" name="Footer Placeholder 4">
            <a:extLst>
              <a:ext uri="{FF2B5EF4-FFF2-40B4-BE49-F238E27FC236}">
                <a16:creationId xmlns:a16="http://schemas.microsoft.com/office/drawing/2014/main" id="{B8024072-B6BC-215D-7337-2A21C56388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EAE422-AC78-3544-D3AF-4E038F0BD5E4}"/>
              </a:ext>
            </a:extLst>
          </p:cNvPr>
          <p:cNvSpPr>
            <a:spLocks noGrp="1"/>
          </p:cNvSpPr>
          <p:nvPr>
            <p:ph type="sldNum" sz="quarter" idx="12"/>
          </p:nvPr>
        </p:nvSpPr>
        <p:spPr/>
        <p:txBody>
          <a:bodyPr/>
          <a:lstStyle/>
          <a:p>
            <a:fld id="{8C64BBA3-3694-44C1-BA35-D3225FE38682}" type="slidenum">
              <a:rPr lang="en-US" smtClean="0"/>
              <a:t>‹#›</a:t>
            </a:fld>
            <a:endParaRPr lang="en-US"/>
          </a:p>
        </p:txBody>
      </p:sp>
    </p:spTree>
    <p:extLst>
      <p:ext uri="{BB962C8B-B14F-4D97-AF65-F5344CB8AC3E}">
        <p14:creationId xmlns:p14="http://schemas.microsoft.com/office/powerpoint/2010/main" val="3681354818"/>
      </p:ext>
    </p:extLst>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2AA41-365B-DA13-82B7-62C8573EDB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E61BFB-38B6-8303-F374-2A9B9D9F8C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FEF98B-2A8F-FF7F-1340-09A7915475C0}"/>
              </a:ext>
            </a:extLst>
          </p:cNvPr>
          <p:cNvSpPr>
            <a:spLocks noGrp="1"/>
          </p:cNvSpPr>
          <p:nvPr>
            <p:ph type="dt" sz="half" idx="10"/>
          </p:nvPr>
        </p:nvSpPr>
        <p:spPr/>
        <p:txBody>
          <a:bodyPr/>
          <a:lstStyle/>
          <a:p>
            <a:fld id="{F47E2D88-4713-49EE-B263-67592A222574}" type="datetimeFigureOut">
              <a:rPr lang="en-US" smtClean="0"/>
              <a:t>8/27/2026</a:t>
            </a:fld>
            <a:endParaRPr lang="en-US"/>
          </a:p>
        </p:txBody>
      </p:sp>
      <p:sp>
        <p:nvSpPr>
          <p:cNvPr id="5" name="Footer Placeholder 4">
            <a:extLst>
              <a:ext uri="{FF2B5EF4-FFF2-40B4-BE49-F238E27FC236}">
                <a16:creationId xmlns:a16="http://schemas.microsoft.com/office/drawing/2014/main" id="{EA4378E3-A64E-1A71-04E5-A4C2B3A54A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7CE303-11DE-34A8-2EDB-35509A4736A6}"/>
              </a:ext>
            </a:extLst>
          </p:cNvPr>
          <p:cNvSpPr>
            <a:spLocks noGrp="1"/>
          </p:cNvSpPr>
          <p:nvPr>
            <p:ph type="sldNum" sz="quarter" idx="12"/>
          </p:nvPr>
        </p:nvSpPr>
        <p:spPr/>
        <p:txBody>
          <a:bodyPr/>
          <a:lstStyle/>
          <a:p>
            <a:fld id="{8C64BBA3-3694-44C1-BA35-D3225FE38682}" type="slidenum">
              <a:rPr lang="en-US" smtClean="0"/>
              <a:t>‹#›</a:t>
            </a:fld>
            <a:endParaRPr lang="en-US"/>
          </a:p>
        </p:txBody>
      </p:sp>
    </p:spTree>
    <p:extLst>
      <p:ext uri="{BB962C8B-B14F-4D97-AF65-F5344CB8AC3E}">
        <p14:creationId xmlns:p14="http://schemas.microsoft.com/office/powerpoint/2010/main" val="3827041345"/>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4D121B-D3C0-8D69-2CCE-118F143BD3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C34E742-5E9D-1BD7-C14C-23F6DBB25E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95B5AD-0FE5-D30A-BC34-AED38D5A7276}"/>
              </a:ext>
            </a:extLst>
          </p:cNvPr>
          <p:cNvSpPr>
            <a:spLocks noGrp="1"/>
          </p:cNvSpPr>
          <p:nvPr>
            <p:ph type="dt" sz="half" idx="10"/>
          </p:nvPr>
        </p:nvSpPr>
        <p:spPr/>
        <p:txBody>
          <a:bodyPr/>
          <a:lstStyle/>
          <a:p>
            <a:fld id="{F47E2D88-4713-49EE-B263-67592A222574}" type="datetimeFigureOut">
              <a:rPr lang="en-US" smtClean="0"/>
              <a:t>8/27/2026</a:t>
            </a:fld>
            <a:endParaRPr lang="en-US"/>
          </a:p>
        </p:txBody>
      </p:sp>
      <p:sp>
        <p:nvSpPr>
          <p:cNvPr id="5" name="Footer Placeholder 4">
            <a:extLst>
              <a:ext uri="{FF2B5EF4-FFF2-40B4-BE49-F238E27FC236}">
                <a16:creationId xmlns:a16="http://schemas.microsoft.com/office/drawing/2014/main" id="{1534A24A-6381-97B0-AC3B-0E38620916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D61B91-622B-4DF6-6524-34FEB280B62B}"/>
              </a:ext>
            </a:extLst>
          </p:cNvPr>
          <p:cNvSpPr>
            <a:spLocks noGrp="1"/>
          </p:cNvSpPr>
          <p:nvPr>
            <p:ph type="sldNum" sz="quarter" idx="12"/>
          </p:nvPr>
        </p:nvSpPr>
        <p:spPr/>
        <p:txBody>
          <a:bodyPr/>
          <a:lstStyle/>
          <a:p>
            <a:fld id="{8C64BBA3-3694-44C1-BA35-D3225FE38682}" type="slidenum">
              <a:rPr lang="en-US" smtClean="0"/>
              <a:t>‹#›</a:t>
            </a:fld>
            <a:endParaRPr lang="en-US"/>
          </a:p>
        </p:txBody>
      </p:sp>
    </p:spTree>
    <p:extLst>
      <p:ext uri="{BB962C8B-B14F-4D97-AF65-F5344CB8AC3E}">
        <p14:creationId xmlns:p14="http://schemas.microsoft.com/office/powerpoint/2010/main" val="2572999789"/>
      </p:ext>
    </p:extLst>
  </p:cSld>
  <p:clrMapOvr>
    <a:masterClrMapping/>
  </p:clrMapOvr>
  <p:transition spd="med">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416717"/>
      </p:ext>
    </p:extLst>
  </p:cSld>
  <p:clrMapOvr>
    <a:masterClrMapping/>
  </p:clrMapOvr>
  <p:transition spd="med">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1" cy="1752600"/>
          </a:xfrm>
        </p:spPr>
        <p:txBody>
          <a:bodyPr/>
          <a:lstStyle>
            <a:lvl1pPr marL="0" indent="0" algn="ctr">
              <a:buNone/>
              <a:defRPr/>
            </a:lvl1pPr>
            <a:lvl2pPr marL="457063" indent="0" algn="ctr">
              <a:buNone/>
              <a:defRPr/>
            </a:lvl2pPr>
            <a:lvl3pPr marL="914126" indent="0" algn="ctr">
              <a:buNone/>
              <a:defRPr/>
            </a:lvl3pPr>
            <a:lvl4pPr marL="1371189" indent="0" algn="ctr">
              <a:buNone/>
              <a:defRPr/>
            </a:lvl4pPr>
            <a:lvl5pPr marL="1828251" indent="0" algn="ctr">
              <a:buNone/>
              <a:defRPr/>
            </a:lvl5pPr>
            <a:lvl6pPr marL="2285314" indent="0" algn="ctr">
              <a:buNone/>
              <a:defRPr/>
            </a:lvl6pPr>
            <a:lvl7pPr marL="2742377" indent="0" algn="ctr">
              <a:buNone/>
              <a:defRPr/>
            </a:lvl7pPr>
            <a:lvl8pPr marL="3199440" indent="0" algn="ctr">
              <a:buNone/>
              <a:defRPr/>
            </a:lvl8pPr>
            <a:lvl9pPr marL="3656503"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74E0915-2977-4891-8EF1-E9FEB61E78A0}" type="slidenum">
              <a:rPr lang="en-US"/>
              <a:pPr>
                <a:defRPr/>
              </a:pPr>
              <a:t>‹#›</a:t>
            </a:fld>
            <a:endParaRPr lang="en-US"/>
          </a:p>
        </p:txBody>
      </p:sp>
    </p:spTree>
    <p:extLst>
      <p:ext uri="{BB962C8B-B14F-4D97-AF65-F5344CB8AC3E}">
        <p14:creationId xmlns:p14="http://schemas.microsoft.com/office/powerpoint/2010/main" val="1824792848"/>
      </p:ext>
    </p:extLst>
  </p:cSld>
  <p:clrMapOvr>
    <a:masterClrMapping/>
  </p:clrMapOvr>
  <p:transition spd="med">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1" cy="1752600"/>
          </a:xfrm>
        </p:spPr>
        <p:txBody>
          <a:bodyPr/>
          <a:lstStyle>
            <a:lvl1pPr marL="0" indent="0" algn="ctr">
              <a:buNone/>
              <a:defRPr/>
            </a:lvl1pPr>
            <a:lvl2pPr marL="457063" indent="0" algn="ctr">
              <a:buNone/>
              <a:defRPr/>
            </a:lvl2pPr>
            <a:lvl3pPr marL="914126" indent="0" algn="ctr">
              <a:buNone/>
              <a:defRPr/>
            </a:lvl3pPr>
            <a:lvl4pPr marL="1371189" indent="0" algn="ctr">
              <a:buNone/>
              <a:defRPr/>
            </a:lvl4pPr>
            <a:lvl5pPr marL="1828251" indent="0" algn="ctr">
              <a:buNone/>
              <a:defRPr/>
            </a:lvl5pPr>
            <a:lvl6pPr marL="2285314" indent="0" algn="ctr">
              <a:buNone/>
              <a:defRPr/>
            </a:lvl6pPr>
            <a:lvl7pPr marL="2742377" indent="0" algn="ctr">
              <a:buNone/>
              <a:defRPr/>
            </a:lvl7pPr>
            <a:lvl8pPr marL="3199440" indent="0" algn="ctr">
              <a:buNone/>
              <a:defRPr/>
            </a:lvl8pPr>
            <a:lvl9pPr marL="3656503"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74E0915-2977-4891-8EF1-E9FEB61E78A0}" type="slidenum">
              <a:rPr lang="en-US"/>
              <a:pPr>
                <a:defRPr/>
              </a:pPr>
              <a:t>‹#›</a:t>
            </a:fld>
            <a:endParaRPr lang="en-US"/>
          </a:p>
        </p:txBody>
      </p:sp>
    </p:spTree>
    <p:extLst>
      <p:ext uri="{BB962C8B-B14F-4D97-AF65-F5344CB8AC3E}">
        <p14:creationId xmlns:p14="http://schemas.microsoft.com/office/powerpoint/2010/main" val="2108199778"/>
      </p:ext>
    </p:extLst>
  </p:cSld>
  <p:clrMapOvr>
    <a:masterClrMapping/>
  </p:clrMapOvr>
  <p:transition spd="med">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CB435E-A49E-4162-AF42-8B81422E2A98}" type="slidenum">
              <a:rPr lang="en-US"/>
              <a:pPr>
                <a:defRPr/>
              </a:pPr>
              <a:t>‹#›</a:t>
            </a:fld>
            <a:endParaRPr lang="en-US"/>
          </a:p>
        </p:txBody>
      </p:sp>
    </p:spTree>
    <p:extLst>
      <p:ext uri="{BB962C8B-B14F-4D97-AF65-F5344CB8AC3E}">
        <p14:creationId xmlns:p14="http://schemas.microsoft.com/office/powerpoint/2010/main" val="595938880"/>
      </p:ext>
    </p:extLst>
  </p:cSld>
  <p:clrMapOvr>
    <a:masterClrMapping/>
  </p:clrMapOvr>
  <p:transition spd="med">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999"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999"/>
            </a:lvl1pPr>
            <a:lvl2pPr marL="457063" indent="0">
              <a:buNone/>
              <a:defRPr sz="1799"/>
            </a:lvl2pPr>
            <a:lvl3pPr marL="914126" indent="0">
              <a:buNone/>
              <a:defRPr sz="1600"/>
            </a:lvl3pPr>
            <a:lvl4pPr marL="1371189" indent="0">
              <a:buNone/>
              <a:defRPr sz="1400"/>
            </a:lvl4pPr>
            <a:lvl5pPr marL="1828251" indent="0">
              <a:buNone/>
              <a:defRPr sz="1400"/>
            </a:lvl5pPr>
            <a:lvl6pPr marL="2285314" indent="0">
              <a:buNone/>
              <a:defRPr sz="1400"/>
            </a:lvl6pPr>
            <a:lvl7pPr marL="2742377" indent="0">
              <a:buNone/>
              <a:defRPr sz="1400"/>
            </a:lvl7pPr>
            <a:lvl8pPr marL="3199440" indent="0">
              <a:buNone/>
              <a:defRPr sz="1400"/>
            </a:lvl8pPr>
            <a:lvl9pPr marL="3656503"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60165AF-F49E-4680-BEC3-61F8434AAFA9}" type="slidenum">
              <a:rPr lang="en-US"/>
              <a:pPr>
                <a:defRPr/>
              </a:pPr>
              <a:t>‹#›</a:t>
            </a:fld>
            <a:endParaRPr lang="en-US"/>
          </a:p>
        </p:txBody>
      </p:sp>
    </p:spTree>
    <p:extLst>
      <p:ext uri="{BB962C8B-B14F-4D97-AF65-F5344CB8AC3E}">
        <p14:creationId xmlns:p14="http://schemas.microsoft.com/office/powerpoint/2010/main" val="2847404276"/>
      </p:ext>
    </p:extLst>
  </p:cSld>
  <p:clrMapOvr>
    <a:masterClrMapping/>
  </p:clrMapOvr>
  <p:transition spd="med">
    <p:pull/>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1" y="1981200"/>
            <a:ext cx="5080000" cy="4114800"/>
          </a:xfrm>
        </p:spPr>
        <p:txBody>
          <a:bodyPr/>
          <a:lstStyle>
            <a:lvl1pPr>
              <a:defRPr sz="2799"/>
            </a:lvl1pPr>
            <a:lvl2pPr>
              <a:defRPr sz="2399"/>
            </a:lvl2pPr>
            <a:lvl3pPr>
              <a:defRPr sz="1999"/>
            </a:lvl3pPr>
            <a:lvl4pPr>
              <a:defRPr sz="1799"/>
            </a:lvl4pPr>
            <a:lvl5pPr>
              <a:defRPr sz="1799"/>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799"/>
            </a:lvl1pPr>
            <a:lvl2pPr>
              <a:defRPr sz="2399"/>
            </a:lvl2pPr>
            <a:lvl3pPr>
              <a:defRPr sz="1999"/>
            </a:lvl3pPr>
            <a:lvl4pPr>
              <a:defRPr sz="1799"/>
            </a:lvl4pPr>
            <a:lvl5pPr>
              <a:defRPr sz="1799"/>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9D2FAC9-4DBA-46EC-844D-F17317BB27F3}" type="slidenum">
              <a:rPr lang="en-US"/>
              <a:pPr>
                <a:defRPr/>
              </a:pPr>
              <a:t>‹#›</a:t>
            </a:fld>
            <a:endParaRPr lang="en-US"/>
          </a:p>
        </p:txBody>
      </p:sp>
    </p:spTree>
    <p:extLst>
      <p:ext uri="{BB962C8B-B14F-4D97-AF65-F5344CB8AC3E}">
        <p14:creationId xmlns:p14="http://schemas.microsoft.com/office/powerpoint/2010/main" val="3494413867"/>
      </p:ext>
    </p:extLst>
  </p:cSld>
  <p:clrMapOvr>
    <a:masterClrMapping/>
  </p:clrMapOvr>
  <p:transition spd="med">
    <p:pull/>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1"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3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399"/>
            </a:lvl1pPr>
            <a:lvl2pPr>
              <a:defRPr sz="1999"/>
            </a:lvl2pPr>
            <a:lvl3pPr>
              <a:defRPr sz="1799"/>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1284333-22E5-4010-B23F-6D031FBE1943}" type="slidenum">
              <a:rPr lang="en-US"/>
              <a:pPr>
                <a:defRPr/>
              </a:pPr>
              <a:t>‹#›</a:t>
            </a:fld>
            <a:endParaRPr lang="en-US"/>
          </a:p>
        </p:txBody>
      </p:sp>
    </p:spTree>
    <p:extLst>
      <p:ext uri="{BB962C8B-B14F-4D97-AF65-F5344CB8AC3E}">
        <p14:creationId xmlns:p14="http://schemas.microsoft.com/office/powerpoint/2010/main" val="2017927863"/>
      </p:ext>
    </p:extLst>
  </p:cSld>
  <p:clrMapOvr>
    <a:masterClrMapping/>
  </p:clrMapOvr>
  <p:transition spd="med">
    <p:pull/>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9961EA1-114D-40D9-9139-2FA404AF0D19}" type="slidenum">
              <a:rPr lang="en-US"/>
              <a:pPr>
                <a:defRPr/>
              </a:pPr>
              <a:t>‹#›</a:t>
            </a:fld>
            <a:endParaRPr lang="en-US"/>
          </a:p>
        </p:txBody>
      </p:sp>
    </p:spTree>
    <p:extLst>
      <p:ext uri="{BB962C8B-B14F-4D97-AF65-F5344CB8AC3E}">
        <p14:creationId xmlns:p14="http://schemas.microsoft.com/office/powerpoint/2010/main" val="4245948914"/>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F9EFF-15CA-BDC2-4954-20C90A4A24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B8A3B1-A979-6F13-5157-04FC5F7BFD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B83726-81FA-29F6-F996-D92FED71B0EF}"/>
              </a:ext>
            </a:extLst>
          </p:cNvPr>
          <p:cNvSpPr>
            <a:spLocks noGrp="1"/>
          </p:cNvSpPr>
          <p:nvPr>
            <p:ph type="dt" sz="half" idx="10"/>
          </p:nvPr>
        </p:nvSpPr>
        <p:spPr/>
        <p:txBody>
          <a:bodyPr/>
          <a:lstStyle/>
          <a:p>
            <a:fld id="{F47E2D88-4713-49EE-B263-67592A222574}" type="datetimeFigureOut">
              <a:rPr lang="en-US" smtClean="0"/>
              <a:t>8/27/2026</a:t>
            </a:fld>
            <a:endParaRPr lang="en-US"/>
          </a:p>
        </p:txBody>
      </p:sp>
      <p:sp>
        <p:nvSpPr>
          <p:cNvPr id="5" name="Footer Placeholder 4">
            <a:extLst>
              <a:ext uri="{FF2B5EF4-FFF2-40B4-BE49-F238E27FC236}">
                <a16:creationId xmlns:a16="http://schemas.microsoft.com/office/drawing/2014/main" id="{D880697E-17AC-0C55-7DEC-6EC43C05DC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736388-164B-D5BD-0A58-4F790D171BA0}"/>
              </a:ext>
            </a:extLst>
          </p:cNvPr>
          <p:cNvSpPr>
            <a:spLocks noGrp="1"/>
          </p:cNvSpPr>
          <p:nvPr>
            <p:ph type="sldNum" sz="quarter" idx="12"/>
          </p:nvPr>
        </p:nvSpPr>
        <p:spPr/>
        <p:txBody>
          <a:bodyPr/>
          <a:lstStyle/>
          <a:p>
            <a:fld id="{8C64BBA3-3694-44C1-BA35-D3225FE38682}" type="slidenum">
              <a:rPr lang="en-US" smtClean="0"/>
              <a:t>‹#›</a:t>
            </a:fld>
            <a:endParaRPr lang="en-US"/>
          </a:p>
        </p:txBody>
      </p:sp>
    </p:spTree>
    <p:extLst>
      <p:ext uri="{BB962C8B-B14F-4D97-AF65-F5344CB8AC3E}">
        <p14:creationId xmlns:p14="http://schemas.microsoft.com/office/powerpoint/2010/main" val="1542197367"/>
      </p:ext>
    </p:extLst>
  </p:cSld>
  <p:clrMapOvr>
    <a:masterClrMapping/>
  </p:clrMapOvr>
  <p:transition spd="med">
    <p:pul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E0DBF0C-95F3-4DF0-BDDF-A3C9CCE1AEF6}" type="slidenum">
              <a:rPr lang="en-US"/>
              <a:pPr>
                <a:defRPr/>
              </a:pPr>
              <a:t>‹#›</a:t>
            </a:fld>
            <a:endParaRPr lang="en-US"/>
          </a:p>
        </p:txBody>
      </p:sp>
    </p:spTree>
    <p:extLst>
      <p:ext uri="{BB962C8B-B14F-4D97-AF65-F5344CB8AC3E}">
        <p14:creationId xmlns:p14="http://schemas.microsoft.com/office/powerpoint/2010/main" val="567122479"/>
      </p:ext>
    </p:extLst>
  </p:cSld>
  <p:clrMapOvr>
    <a:masterClrMapping/>
  </p:clrMapOvr>
  <p:transition spd="med">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1999"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3"/>
            <a:ext cx="4011084" cy="4691063"/>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028B810-8839-4C11-A227-74065A9C5FAF}" type="slidenum">
              <a:rPr lang="en-US"/>
              <a:pPr>
                <a:defRPr/>
              </a:pPr>
              <a:t>‹#›</a:t>
            </a:fld>
            <a:endParaRPr lang="en-US"/>
          </a:p>
        </p:txBody>
      </p:sp>
    </p:spTree>
    <p:extLst>
      <p:ext uri="{BB962C8B-B14F-4D97-AF65-F5344CB8AC3E}">
        <p14:creationId xmlns:p14="http://schemas.microsoft.com/office/powerpoint/2010/main" val="2933370946"/>
      </p:ext>
    </p:extLst>
  </p:cSld>
  <p:clrMapOvr>
    <a:masterClrMapping/>
  </p:clrMapOvr>
  <p:transition spd="med">
    <p:pull/>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1999"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pPr lvl="0"/>
            <a:endParaRPr lang="en-US" noProof="0"/>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0A3E278-1DB2-458A-B8C0-EB6E33227D6A}" type="slidenum">
              <a:rPr lang="en-US"/>
              <a:pPr>
                <a:defRPr/>
              </a:pPr>
              <a:t>‹#›</a:t>
            </a:fld>
            <a:endParaRPr lang="en-US"/>
          </a:p>
        </p:txBody>
      </p:sp>
    </p:spTree>
    <p:extLst>
      <p:ext uri="{BB962C8B-B14F-4D97-AF65-F5344CB8AC3E}">
        <p14:creationId xmlns:p14="http://schemas.microsoft.com/office/powerpoint/2010/main" val="140904927"/>
      </p:ext>
    </p:extLst>
  </p:cSld>
  <p:clrMapOvr>
    <a:masterClrMapping/>
  </p:clrMapOvr>
  <p:transition spd="med">
    <p:pull/>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33CED94-8A62-4169-890C-87A84802614C}" type="slidenum">
              <a:rPr lang="en-US"/>
              <a:pPr>
                <a:defRPr/>
              </a:pPr>
              <a:t>‹#›</a:t>
            </a:fld>
            <a:endParaRPr lang="en-US"/>
          </a:p>
        </p:txBody>
      </p:sp>
    </p:spTree>
    <p:extLst>
      <p:ext uri="{BB962C8B-B14F-4D97-AF65-F5344CB8AC3E}">
        <p14:creationId xmlns:p14="http://schemas.microsoft.com/office/powerpoint/2010/main" val="1090541947"/>
      </p:ext>
    </p:extLst>
  </p:cSld>
  <p:clrMapOvr>
    <a:masterClrMapping/>
  </p:clrMapOvr>
  <p:transition spd="med">
    <p:pull/>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1"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1"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AD1095-9D54-40B4-8A9D-692127AEBDB1}" type="slidenum">
              <a:rPr lang="en-US"/>
              <a:pPr>
                <a:defRPr/>
              </a:pPr>
              <a:t>‹#›</a:t>
            </a:fld>
            <a:endParaRPr lang="en-US"/>
          </a:p>
        </p:txBody>
      </p:sp>
    </p:spTree>
    <p:extLst>
      <p:ext uri="{BB962C8B-B14F-4D97-AF65-F5344CB8AC3E}">
        <p14:creationId xmlns:p14="http://schemas.microsoft.com/office/powerpoint/2010/main" val="1545549538"/>
      </p:ext>
    </p:extLst>
  </p:cSld>
  <p:clrMapOvr>
    <a:masterClrMapping/>
  </p:clrMapOvr>
  <p:transition spd="med">
    <p:pull/>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F0FC6-022C-303B-254F-20F8B9893BD3}"/>
              </a:ext>
            </a:extLst>
          </p:cNvPr>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66C4968B-4D30-FFF7-1AC5-133AEFB9A503}"/>
              </a:ext>
            </a:extLst>
          </p:cNvPr>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3877703-BDEC-37C8-B456-153A0443ABBC}"/>
              </a:ext>
            </a:extLst>
          </p:cNvPr>
          <p:cNvSpPr>
            <a:spLocks noGrp="1"/>
          </p:cNvSpPr>
          <p:nvPr>
            <p:ph type="dt" sz="half" idx="10"/>
          </p:nvPr>
        </p:nvSpPr>
        <p:spPr/>
        <p:txBody>
          <a:bodyPr/>
          <a:lstStyle/>
          <a:p>
            <a:fld id="{998F74ED-B4A6-412B-85C0-817C810B668C}" type="datetimeFigureOut">
              <a:rPr lang="en-US" smtClean="0"/>
              <a:t>8/27/2026</a:t>
            </a:fld>
            <a:endParaRPr lang="en-US"/>
          </a:p>
        </p:txBody>
      </p:sp>
      <p:sp>
        <p:nvSpPr>
          <p:cNvPr id="5" name="Footer Placeholder 4">
            <a:extLst>
              <a:ext uri="{FF2B5EF4-FFF2-40B4-BE49-F238E27FC236}">
                <a16:creationId xmlns:a16="http://schemas.microsoft.com/office/drawing/2014/main" id="{5ADC6EF1-5D20-9A4D-8436-654EC28B36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226F5D-E981-EE72-3C29-059D2E8509AF}"/>
              </a:ext>
            </a:extLst>
          </p:cNvPr>
          <p:cNvSpPr>
            <a:spLocks noGrp="1"/>
          </p:cNvSpPr>
          <p:nvPr>
            <p:ph type="sldNum" sz="quarter" idx="12"/>
          </p:nvPr>
        </p:nvSpPr>
        <p:spPr/>
        <p:txBody>
          <a:bodyPr/>
          <a:lstStyle/>
          <a:p>
            <a:fld id="{A3252E99-F92D-40DB-A4F7-1271E96DC90A}" type="slidenum">
              <a:rPr lang="en-US" smtClean="0"/>
              <a:t>‹#›</a:t>
            </a:fld>
            <a:endParaRPr lang="en-US"/>
          </a:p>
        </p:txBody>
      </p:sp>
    </p:spTree>
    <p:extLst>
      <p:ext uri="{BB962C8B-B14F-4D97-AF65-F5344CB8AC3E}">
        <p14:creationId xmlns:p14="http://schemas.microsoft.com/office/powerpoint/2010/main" val="43971920"/>
      </p:ext>
    </p:extLst>
  </p:cSld>
  <p:clrMapOvr>
    <a:masterClrMapping/>
  </p:clrMapOvr>
  <p:transition spd="med">
    <p:pull/>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36C46-3B6A-5154-BC97-55977C4BB3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32CB87-B3A2-0E53-E8D2-5CF3BD9348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A157C8-2F42-E78D-2094-40ECAEF3E58F}"/>
              </a:ext>
            </a:extLst>
          </p:cNvPr>
          <p:cNvSpPr>
            <a:spLocks noGrp="1"/>
          </p:cNvSpPr>
          <p:nvPr>
            <p:ph type="dt" sz="half" idx="10"/>
          </p:nvPr>
        </p:nvSpPr>
        <p:spPr/>
        <p:txBody>
          <a:bodyPr/>
          <a:lstStyle/>
          <a:p>
            <a:fld id="{998F74ED-B4A6-412B-85C0-817C810B668C}" type="datetimeFigureOut">
              <a:rPr lang="en-US" smtClean="0"/>
              <a:t>8/27/2026</a:t>
            </a:fld>
            <a:endParaRPr lang="en-US"/>
          </a:p>
        </p:txBody>
      </p:sp>
      <p:sp>
        <p:nvSpPr>
          <p:cNvPr id="5" name="Footer Placeholder 4">
            <a:extLst>
              <a:ext uri="{FF2B5EF4-FFF2-40B4-BE49-F238E27FC236}">
                <a16:creationId xmlns:a16="http://schemas.microsoft.com/office/drawing/2014/main" id="{E84E18BA-8309-66E4-07F0-740FF3665B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B97EC1-5391-B7DB-1345-309586F4816B}"/>
              </a:ext>
            </a:extLst>
          </p:cNvPr>
          <p:cNvSpPr>
            <a:spLocks noGrp="1"/>
          </p:cNvSpPr>
          <p:nvPr>
            <p:ph type="sldNum" sz="quarter" idx="12"/>
          </p:nvPr>
        </p:nvSpPr>
        <p:spPr/>
        <p:txBody>
          <a:bodyPr/>
          <a:lstStyle/>
          <a:p>
            <a:fld id="{A3252E99-F92D-40DB-A4F7-1271E96DC90A}" type="slidenum">
              <a:rPr lang="en-US" smtClean="0"/>
              <a:t>‹#›</a:t>
            </a:fld>
            <a:endParaRPr lang="en-US"/>
          </a:p>
        </p:txBody>
      </p:sp>
    </p:spTree>
    <p:extLst>
      <p:ext uri="{BB962C8B-B14F-4D97-AF65-F5344CB8AC3E}">
        <p14:creationId xmlns:p14="http://schemas.microsoft.com/office/powerpoint/2010/main" val="1255043458"/>
      </p:ext>
    </p:extLst>
  </p:cSld>
  <p:clrMapOvr>
    <a:masterClrMapping/>
  </p:clrMapOvr>
  <p:transition spd="med">
    <p:pull/>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EF162-1C0F-4F62-2B75-DAB8251786FE}"/>
              </a:ext>
            </a:extLst>
          </p:cNvPr>
          <p:cNvSpPr>
            <a:spLocks noGrp="1"/>
          </p:cNvSpPr>
          <p:nvPr>
            <p:ph type="title"/>
          </p:nvPr>
        </p:nvSpPr>
        <p:spPr>
          <a:xfrm>
            <a:off x="831850" y="1709740"/>
            <a:ext cx="10515600"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DA36E8CD-8F38-6EFA-29C5-354F08C507B7}"/>
              </a:ext>
            </a:extLst>
          </p:cNvPr>
          <p:cNvSpPr>
            <a:spLocks noGrp="1"/>
          </p:cNvSpPr>
          <p:nvPr>
            <p:ph type="body" idx="1"/>
          </p:nvPr>
        </p:nvSpPr>
        <p:spPr>
          <a:xfrm>
            <a:off x="831850" y="4589465"/>
            <a:ext cx="10515600" cy="1500187"/>
          </a:xfrm>
        </p:spPr>
        <p:txBody>
          <a:bodyPr/>
          <a:lstStyle>
            <a:lvl1pPr marL="0" indent="0">
              <a:buNone/>
              <a:defRPr sz="2399">
                <a:solidFill>
                  <a:schemeClr val="tx1">
                    <a:tint val="82000"/>
                  </a:schemeClr>
                </a:solidFill>
              </a:defRPr>
            </a:lvl1pPr>
            <a:lvl2pPr marL="457063" indent="0">
              <a:buNone/>
              <a:defRPr sz="1999">
                <a:solidFill>
                  <a:schemeClr val="tx1">
                    <a:tint val="82000"/>
                  </a:schemeClr>
                </a:solidFill>
              </a:defRPr>
            </a:lvl2pPr>
            <a:lvl3pPr marL="914126" indent="0">
              <a:buNone/>
              <a:defRPr sz="1799">
                <a:solidFill>
                  <a:schemeClr val="tx1">
                    <a:tint val="82000"/>
                  </a:schemeClr>
                </a:solidFill>
              </a:defRPr>
            </a:lvl3pPr>
            <a:lvl4pPr marL="1371189" indent="0">
              <a:buNone/>
              <a:defRPr sz="1600">
                <a:solidFill>
                  <a:schemeClr val="tx1">
                    <a:tint val="82000"/>
                  </a:schemeClr>
                </a:solidFill>
              </a:defRPr>
            </a:lvl4pPr>
            <a:lvl5pPr marL="1828251" indent="0">
              <a:buNone/>
              <a:defRPr sz="1600">
                <a:solidFill>
                  <a:schemeClr val="tx1">
                    <a:tint val="82000"/>
                  </a:schemeClr>
                </a:solidFill>
              </a:defRPr>
            </a:lvl5pPr>
            <a:lvl6pPr marL="2285314" indent="0">
              <a:buNone/>
              <a:defRPr sz="1600">
                <a:solidFill>
                  <a:schemeClr val="tx1">
                    <a:tint val="82000"/>
                  </a:schemeClr>
                </a:solidFill>
              </a:defRPr>
            </a:lvl6pPr>
            <a:lvl7pPr marL="2742377" indent="0">
              <a:buNone/>
              <a:defRPr sz="1600">
                <a:solidFill>
                  <a:schemeClr val="tx1">
                    <a:tint val="82000"/>
                  </a:schemeClr>
                </a:solidFill>
              </a:defRPr>
            </a:lvl7pPr>
            <a:lvl8pPr marL="3199440" indent="0">
              <a:buNone/>
              <a:defRPr sz="1600">
                <a:solidFill>
                  <a:schemeClr val="tx1">
                    <a:tint val="82000"/>
                  </a:schemeClr>
                </a:solidFill>
              </a:defRPr>
            </a:lvl8pPr>
            <a:lvl9pPr marL="3656503"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F6BC99-6DEB-A0C7-8AC5-2D17ABDBA254}"/>
              </a:ext>
            </a:extLst>
          </p:cNvPr>
          <p:cNvSpPr>
            <a:spLocks noGrp="1"/>
          </p:cNvSpPr>
          <p:nvPr>
            <p:ph type="dt" sz="half" idx="10"/>
          </p:nvPr>
        </p:nvSpPr>
        <p:spPr/>
        <p:txBody>
          <a:bodyPr/>
          <a:lstStyle/>
          <a:p>
            <a:fld id="{998F74ED-B4A6-412B-85C0-817C810B668C}" type="datetimeFigureOut">
              <a:rPr lang="en-US" smtClean="0"/>
              <a:t>8/27/2026</a:t>
            </a:fld>
            <a:endParaRPr lang="en-US"/>
          </a:p>
        </p:txBody>
      </p:sp>
      <p:sp>
        <p:nvSpPr>
          <p:cNvPr id="5" name="Footer Placeholder 4">
            <a:extLst>
              <a:ext uri="{FF2B5EF4-FFF2-40B4-BE49-F238E27FC236}">
                <a16:creationId xmlns:a16="http://schemas.microsoft.com/office/drawing/2014/main" id="{77F8D794-AC08-5639-8184-2926C2AFF5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B0D3E0-EA35-286B-0B4E-189BC59C0D69}"/>
              </a:ext>
            </a:extLst>
          </p:cNvPr>
          <p:cNvSpPr>
            <a:spLocks noGrp="1"/>
          </p:cNvSpPr>
          <p:nvPr>
            <p:ph type="sldNum" sz="quarter" idx="12"/>
          </p:nvPr>
        </p:nvSpPr>
        <p:spPr/>
        <p:txBody>
          <a:bodyPr/>
          <a:lstStyle/>
          <a:p>
            <a:fld id="{A3252E99-F92D-40DB-A4F7-1271E96DC90A}" type="slidenum">
              <a:rPr lang="en-US" smtClean="0"/>
              <a:t>‹#›</a:t>
            </a:fld>
            <a:endParaRPr lang="en-US"/>
          </a:p>
        </p:txBody>
      </p:sp>
    </p:spTree>
    <p:extLst>
      <p:ext uri="{BB962C8B-B14F-4D97-AF65-F5344CB8AC3E}">
        <p14:creationId xmlns:p14="http://schemas.microsoft.com/office/powerpoint/2010/main" val="1502766737"/>
      </p:ext>
    </p:extLst>
  </p:cSld>
  <p:clrMapOvr>
    <a:masterClrMapping/>
  </p:clrMapOvr>
  <p:transition spd="med">
    <p:pull/>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54C4E-7ECE-C4DF-A3AB-4DD657F150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7AECA5-5B06-36D4-727A-99E84D43291E}"/>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A18987-5EAB-1B99-63AA-BC5B57144E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A0AC8E-989F-B296-B464-B38C23927BE2}"/>
              </a:ext>
            </a:extLst>
          </p:cNvPr>
          <p:cNvSpPr>
            <a:spLocks noGrp="1"/>
          </p:cNvSpPr>
          <p:nvPr>
            <p:ph type="dt" sz="half" idx="10"/>
          </p:nvPr>
        </p:nvSpPr>
        <p:spPr/>
        <p:txBody>
          <a:bodyPr/>
          <a:lstStyle/>
          <a:p>
            <a:fld id="{998F74ED-B4A6-412B-85C0-817C810B668C}" type="datetimeFigureOut">
              <a:rPr lang="en-US" smtClean="0"/>
              <a:t>8/27/2026</a:t>
            </a:fld>
            <a:endParaRPr lang="en-US"/>
          </a:p>
        </p:txBody>
      </p:sp>
      <p:sp>
        <p:nvSpPr>
          <p:cNvPr id="6" name="Footer Placeholder 5">
            <a:extLst>
              <a:ext uri="{FF2B5EF4-FFF2-40B4-BE49-F238E27FC236}">
                <a16:creationId xmlns:a16="http://schemas.microsoft.com/office/drawing/2014/main" id="{D76A5F82-089A-E90B-7070-574287A327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120899-6D78-256B-445A-C643EBFC0B97}"/>
              </a:ext>
            </a:extLst>
          </p:cNvPr>
          <p:cNvSpPr>
            <a:spLocks noGrp="1"/>
          </p:cNvSpPr>
          <p:nvPr>
            <p:ph type="sldNum" sz="quarter" idx="12"/>
          </p:nvPr>
        </p:nvSpPr>
        <p:spPr/>
        <p:txBody>
          <a:bodyPr/>
          <a:lstStyle/>
          <a:p>
            <a:fld id="{A3252E99-F92D-40DB-A4F7-1271E96DC90A}" type="slidenum">
              <a:rPr lang="en-US" smtClean="0"/>
              <a:t>‹#›</a:t>
            </a:fld>
            <a:endParaRPr lang="en-US"/>
          </a:p>
        </p:txBody>
      </p:sp>
    </p:spTree>
    <p:extLst>
      <p:ext uri="{BB962C8B-B14F-4D97-AF65-F5344CB8AC3E}">
        <p14:creationId xmlns:p14="http://schemas.microsoft.com/office/powerpoint/2010/main" val="978075939"/>
      </p:ext>
    </p:extLst>
  </p:cSld>
  <p:clrMapOvr>
    <a:masterClrMapping/>
  </p:clrMapOvr>
  <p:transition spd="med">
    <p:pull/>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0A29D-8C68-B7CF-CAAB-88EBC21E01A0}"/>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468FE2-D705-6A0D-33A5-596FFDC60BDF}"/>
              </a:ext>
            </a:extLst>
          </p:cNvPr>
          <p:cNvSpPr>
            <a:spLocks noGrp="1"/>
          </p:cNvSpPr>
          <p:nvPr>
            <p:ph type="body" idx="1"/>
          </p:nvPr>
        </p:nvSpPr>
        <p:spPr>
          <a:xfrm>
            <a:off x="839789" y="1681163"/>
            <a:ext cx="5157787"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F9170D-A8BF-70FF-4989-CF785E1E1139}"/>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6A260D-3004-CF32-1DC5-0513FDD4BD1C}"/>
              </a:ext>
            </a:extLst>
          </p:cNvPr>
          <p:cNvSpPr>
            <a:spLocks noGrp="1"/>
          </p:cNvSpPr>
          <p:nvPr>
            <p:ph type="body" sz="quarter" idx="3"/>
          </p:nvPr>
        </p:nvSpPr>
        <p:spPr>
          <a:xfrm>
            <a:off x="6172200" y="1681163"/>
            <a:ext cx="518318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FA7609-D9CE-FAE8-75E1-8870656AC3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4155272-8B4B-F35B-4083-3DCC8EED8C5D}"/>
              </a:ext>
            </a:extLst>
          </p:cNvPr>
          <p:cNvSpPr>
            <a:spLocks noGrp="1"/>
          </p:cNvSpPr>
          <p:nvPr>
            <p:ph type="dt" sz="half" idx="10"/>
          </p:nvPr>
        </p:nvSpPr>
        <p:spPr/>
        <p:txBody>
          <a:bodyPr/>
          <a:lstStyle/>
          <a:p>
            <a:fld id="{998F74ED-B4A6-412B-85C0-817C810B668C}" type="datetimeFigureOut">
              <a:rPr lang="en-US" smtClean="0"/>
              <a:t>8/27/2026</a:t>
            </a:fld>
            <a:endParaRPr lang="en-US"/>
          </a:p>
        </p:txBody>
      </p:sp>
      <p:sp>
        <p:nvSpPr>
          <p:cNvPr id="8" name="Footer Placeholder 7">
            <a:extLst>
              <a:ext uri="{FF2B5EF4-FFF2-40B4-BE49-F238E27FC236}">
                <a16:creationId xmlns:a16="http://schemas.microsoft.com/office/drawing/2014/main" id="{E3779A56-1D5C-000A-AA97-87CF30A8C8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C69636A-476D-3D70-6462-98AA4971FB7F}"/>
              </a:ext>
            </a:extLst>
          </p:cNvPr>
          <p:cNvSpPr>
            <a:spLocks noGrp="1"/>
          </p:cNvSpPr>
          <p:nvPr>
            <p:ph type="sldNum" sz="quarter" idx="12"/>
          </p:nvPr>
        </p:nvSpPr>
        <p:spPr/>
        <p:txBody>
          <a:bodyPr/>
          <a:lstStyle/>
          <a:p>
            <a:fld id="{A3252E99-F92D-40DB-A4F7-1271E96DC90A}" type="slidenum">
              <a:rPr lang="en-US" smtClean="0"/>
              <a:t>‹#›</a:t>
            </a:fld>
            <a:endParaRPr lang="en-US"/>
          </a:p>
        </p:txBody>
      </p:sp>
    </p:spTree>
    <p:extLst>
      <p:ext uri="{BB962C8B-B14F-4D97-AF65-F5344CB8AC3E}">
        <p14:creationId xmlns:p14="http://schemas.microsoft.com/office/powerpoint/2010/main" val="3753661920"/>
      </p:ext>
    </p:extLst>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46F37-24D7-2E65-A85C-CED743ADEC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DA1D31-F8C8-02B3-24AB-8481CC4811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9AC6C2-9A09-682E-E854-ED82DA1C3267}"/>
              </a:ext>
            </a:extLst>
          </p:cNvPr>
          <p:cNvSpPr>
            <a:spLocks noGrp="1"/>
          </p:cNvSpPr>
          <p:nvPr>
            <p:ph type="dt" sz="half" idx="10"/>
          </p:nvPr>
        </p:nvSpPr>
        <p:spPr/>
        <p:txBody>
          <a:bodyPr/>
          <a:lstStyle/>
          <a:p>
            <a:fld id="{F47E2D88-4713-49EE-B263-67592A222574}" type="datetimeFigureOut">
              <a:rPr lang="en-US" smtClean="0"/>
              <a:t>8/27/2026</a:t>
            </a:fld>
            <a:endParaRPr lang="en-US"/>
          </a:p>
        </p:txBody>
      </p:sp>
      <p:sp>
        <p:nvSpPr>
          <p:cNvPr id="5" name="Footer Placeholder 4">
            <a:extLst>
              <a:ext uri="{FF2B5EF4-FFF2-40B4-BE49-F238E27FC236}">
                <a16:creationId xmlns:a16="http://schemas.microsoft.com/office/drawing/2014/main" id="{A16AE375-06E9-17C4-28FC-8E54A88DA6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0534EB-2ADD-312B-BA3B-5515A1B70EEA}"/>
              </a:ext>
            </a:extLst>
          </p:cNvPr>
          <p:cNvSpPr>
            <a:spLocks noGrp="1"/>
          </p:cNvSpPr>
          <p:nvPr>
            <p:ph type="sldNum" sz="quarter" idx="12"/>
          </p:nvPr>
        </p:nvSpPr>
        <p:spPr/>
        <p:txBody>
          <a:bodyPr/>
          <a:lstStyle/>
          <a:p>
            <a:fld id="{8C64BBA3-3694-44C1-BA35-D3225FE38682}" type="slidenum">
              <a:rPr lang="en-US" smtClean="0"/>
              <a:t>‹#›</a:t>
            </a:fld>
            <a:endParaRPr lang="en-US"/>
          </a:p>
        </p:txBody>
      </p:sp>
    </p:spTree>
    <p:extLst>
      <p:ext uri="{BB962C8B-B14F-4D97-AF65-F5344CB8AC3E}">
        <p14:creationId xmlns:p14="http://schemas.microsoft.com/office/powerpoint/2010/main" val="876584742"/>
      </p:ext>
    </p:extLst>
  </p:cSld>
  <p:clrMapOvr>
    <a:masterClrMapping/>
  </p:clrMapOvr>
  <p:transition spd="med">
    <p:pull/>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44446-7EEE-2442-E469-06E174752A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7E6AC0-6AA8-D8D4-ECA2-8D303B7CFE49}"/>
              </a:ext>
            </a:extLst>
          </p:cNvPr>
          <p:cNvSpPr>
            <a:spLocks noGrp="1"/>
          </p:cNvSpPr>
          <p:nvPr>
            <p:ph type="dt" sz="half" idx="10"/>
          </p:nvPr>
        </p:nvSpPr>
        <p:spPr/>
        <p:txBody>
          <a:bodyPr/>
          <a:lstStyle/>
          <a:p>
            <a:fld id="{998F74ED-B4A6-412B-85C0-817C810B668C}" type="datetimeFigureOut">
              <a:rPr lang="en-US" smtClean="0"/>
              <a:t>8/27/2026</a:t>
            </a:fld>
            <a:endParaRPr lang="en-US"/>
          </a:p>
        </p:txBody>
      </p:sp>
      <p:sp>
        <p:nvSpPr>
          <p:cNvPr id="4" name="Footer Placeholder 3">
            <a:extLst>
              <a:ext uri="{FF2B5EF4-FFF2-40B4-BE49-F238E27FC236}">
                <a16:creationId xmlns:a16="http://schemas.microsoft.com/office/drawing/2014/main" id="{5879E394-55B1-B6FD-9947-861DE4CF53A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933E1DB-9116-03CB-9485-B376D34BED5B}"/>
              </a:ext>
            </a:extLst>
          </p:cNvPr>
          <p:cNvSpPr>
            <a:spLocks noGrp="1"/>
          </p:cNvSpPr>
          <p:nvPr>
            <p:ph type="sldNum" sz="quarter" idx="12"/>
          </p:nvPr>
        </p:nvSpPr>
        <p:spPr/>
        <p:txBody>
          <a:bodyPr/>
          <a:lstStyle/>
          <a:p>
            <a:fld id="{A3252E99-F92D-40DB-A4F7-1271E96DC90A}" type="slidenum">
              <a:rPr lang="en-US" smtClean="0"/>
              <a:t>‹#›</a:t>
            </a:fld>
            <a:endParaRPr lang="en-US"/>
          </a:p>
        </p:txBody>
      </p:sp>
    </p:spTree>
    <p:extLst>
      <p:ext uri="{BB962C8B-B14F-4D97-AF65-F5344CB8AC3E}">
        <p14:creationId xmlns:p14="http://schemas.microsoft.com/office/powerpoint/2010/main" val="3098722422"/>
      </p:ext>
    </p:extLst>
  </p:cSld>
  <p:clrMapOvr>
    <a:masterClrMapping/>
  </p:clrMapOvr>
  <p:transition spd="med">
    <p:pull/>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8C4ACD-398C-7B17-E316-9ADB30C009F4}"/>
              </a:ext>
            </a:extLst>
          </p:cNvPr>
          <p:cNvSpPr>
            <a:spLocks noGrp="1"/>
          </p:cNvSpPr>
          <p:nvPr>
            <p:ph type="dt" sz="half" idx="10"/>
          </p:nvPr>
        </p:nvSpPr>
        <p:spPr/>
        <p:txBody>
          <a:bodyPr/>
          <a:lstStyle/>
          <a:p>
            <a:fld id="{998F74ED-B4A6-412B-85C0-817C810B668C}" type="datetimeFigureOut">
              <a:rPr lang="en-US" smtClean="0"/>
              <a:t>8/27/2026</a:t>
            </a:fld>
            <a:endParaRPr lang="en-US"/>
          </a:p>
        </p:txBody>
      </p:sp>
      <p:sp>
        <p:nvSpPr>
          <p:cNvPr id="3" name="Footer Placeholder 2">
            <a:extLst>
              <a:ext uri="{FF2B5EF4-FFF2-40B4-BE49-F238E27FC236}">
                <a16:creationId xmlns:a16="http://schemas.microsoft.com/office/drawing/2014/main" id="{EA74B815-9973-0CAE-B4E4-D69DBBEFD8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E1BB876-AE0E-1F4C-DA11-25B48867C5BB}"/>
              </a:ext>
            </a:extLst>
          </p:cNvPr>
          <p:cNvSpPr>
            <a:spLocks noGrp="1"/>
          </p:cNvSpPr>
          <p:nvPr>
            <p:ph type="sldNum" sz="quarter" idx="12"/>
          </p:nvPr>
        </p:nvSpPr>
        <p:spPr/>
        <p:txBody>
          <a:bodyPr/>
          <a:lstStyle/>
          <a:p>
            <a:fld id="{A3252E99-F92D-40DB-A4F7-1271E96DC90A}" type="slidenum">
              <a:rPr lang="en-US" smtClean="0"/>
              <a:t>‹#›</a:t>
            </a:fld>
            <a:endParaRPr lang="en-US"/>
          </a:p>
        </p:txBody>
      </p:sp>
    </p:spTree>
    <p:extLst>
      <p:ext uri="{BB962C8B-B14F-4D97-AF65-F5344CB8AC3E}">
        <p14:creationId xmlns:p14="http://schemas.microsoft.com/office/powerpoint/2010/main" val="187354804"/>
      </p:ext>
    </p:extLst>
  </p:cSld>
  <p:clrMapOvr>
    <a:masterClrMapping/>
  </p:clrMapOvr>
  <p:transition spd="med">
    <p:pull/>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E7574-9368-3862-F6A7-7F3715C9671A}"/>
              </a:ext>
            </a:extLst>
          </p:cNvPr>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E7458503-EB42-3737-7B47-8E8EA9CDA916}"/>
              </a:ext>
            </a:extLst>
          </p:cNvPr>
          <p:cNvSpPr>
            <a:spLocks noGrp="1"/>
          </p:cNvSpPr>
          <p:nvPr>
            <p:ph idx="1"/>
          </p:nvPr>
        </p:nvSpPr>
        <p:spPr>
          <a:xfrm>
            <a:off x="5183188" y="987427"/>
            <a:ext cx="6172200"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5FBAF3-69D3-8BFC-1DBD-0C9EABF68093}"/>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C5EDFA-BB20-E6EC-B0EF-0656F5B8852B}"/>
              </a:ext>
            </a:extLst>
          </p:cNvPr>
          <p:cNvSpPr>
            <a:spLocks noGrp="1"/>
          </p:cNvSpPr>
          <p:nvPr>
            <p:ph type="dt" sz="half" idx="10"/>
          </p:nvPr>
        </p:nvSpPr>
        <p:spPr/>
        <p:txBody>
          <a:bodyPr/>
          <a:lstStyle/>
          <a:p>
            <a:fld id="{998F74ED-B4A6-412B-85C0-817C810B668C}" type="datetimeFigureOut">
              <a:rPr lang="en-US" smtClean="0"/>
              <a:t>8/27/2026</a:t>
            </a:fld>
            <a:endParaRPr lang="en-US"/>
          </a:p>
        </p:txBody>
      </p:sp>
      <p:sp>
        <p:nvSpPr>
          <p:cNvPr id="6" name="Footer Placeholder 5">
            <a:extLst>
              <a:ext uri="{FF2B5EF4-FFF2-40B4-BE49-F238E27FC236}">
                <a16:creationId xmlns:a16="http://schemas.microsoft.com/office/drawing/2014/main" id="{ACDC3B21-C56A-4541-0E99-014CD27C2C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648A5B-207F-DDB7-9720-0948C5102FC7}"/>
              </a:ext>
            </a:extLst>
          </p:cNvPr>
          <p:cNvSpPr>
            <a:spLocks noGrp="1"/>
          </p:cNvSpPr>
          <p:nvPr>
            <p:ph type="sldNum" sz="quarter" idx="12"/>
          </p:nvPr>
        </p:nvSpPr>
        <p:spPr/>
        <p:txBody>
          <a:bodyPr/>
          <a:lstStyle/>
          <a:p>
            <a:fld id="{A3252E99-F92D-40DB-A4F7-1271E96DC90A}" type="slidenum">
              <a:rPr lang="en-US" smtClean="0"/>
              <a:t>‹#›</a:t>
            </a:fld>
            <a:endParaRPr lang="en-US"/>
          </a:p>
        </p:txBody>
      </p:sp>
    </p:spTree>
    <p:extLst>
      <p:ext uri="{BB962C8B-B14F-4D97-AF65-F5344CB8AC3E}">
        <p14:creationId xmlns:p14="http://schemas.microsoft.com/office/powerpoint/2010/main" val="2043867287"/>
      </p:ext>
    </p:extLst>
  </p:cSld>
  <p:clrMapOvr>
    <a:masterClrMapping/>
  </p:clrMapOvr>
  <p:transition spd="med">
    <p:pull/>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F7586-6A55-F259-EDB6-5CAC04E319AB}"/>
              </a:ext>
            </a:extLst>
          </p:cNvPr>
          <p:cNvSpPr>
            <a:spLocks noGrp="1"/>
          </p:cNvSpPr>
          <p:nvPr>
            <p:ph type="title"/>
          </p:nvPr>
        </p:nvSpPr>
        <p:spPr>
          <a:xfrm>
            <a:off x="839789" y="457200"/>
            <a:ext cx="3932237"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9CAAD43E-2C24-15AB-1FE3-4C864E41DC3C}"/>
              </a:ext>
            </a:extLst>
          </p:cNvPr>
          <p:cNvSpPr>
            <a:spLocks noGrp="1"/>
          </p:cNvSpPr>
          <p:nvPr>
            <p:ph type="pic" idx="1"/>
          </p:nvPr>
        </p:nvSpPr>
        <p:spPr>
          <a:xfrm>
            <a:off x="5183188" y="987427"/>
            <a:ext cx="6172200"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91F37734-4637-B9F3-84F3-9C12129B9983}"/>
              </a:ext>
            </a:extLst>
          </p:cNvPr>
          <p:cNvSpPr>
            <a:spLocks noGrp="1"/>
          </p:cNvSpPr>
          <p:nvPr>
            <p:ph type="body" sz="half" idx="2"/>
          </p:nvPr>
        </p:nvSpPr>
        <p:spPr>
          <a:xfrm>
            <a:off x="839789" y="2057400"/>
            <a:ext cx="393223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5AC0E5-13A1-33CD-BACC-CA7C39F7E20A}"/>
              </a:ext>
            </a:extLst>
          </p:cNvPr>
          <p:cNvSpPr>
            <a:spLocks noGrp="1"/>
          </p:cNvSpPr>
          <p:nvPr>
            <p:ph type="dt" sz="half" idx="10"/>
          </p:nvPr>
        </p:nvSpPr>
        <p:spPr/>
        <p:txBody>
          <a:bodyPr/>
          <a:lstStyle/>
          <a:p>
            <a:fld id="{998F74ED-B4A6-412B-85C0-817C810B668C}" type="datetimeFigureOut">
              <a:rPr lang="en-US" smtClean="0"/>
              <a:t>8/27/2026</a:t>
            </a:fld>
            <a:endParaRPr lang="en-US"/>
          </a:p>
        </p:txBody>
      </p:sp>
      <p:sp>
        <p:nvSpPr>
          <p:cNvPr id="6" name="Footer Placeholder 5">
            <a:extLst>
              <a:ext uri="{FF2B5EF4-FFF2-40B4-BE49-F238E27FC236}">
                <a16:creationId xmlns:a16="http://schemas.microsoft.com/office/drawing/2014/main" id="{3D71620D-07D7-048B-567D-FE1CCC2DC9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8155CD-B86E-999C-8932-C5BC392DA5FE}"/>
              </a:ext>
            </a:extLst>
          </p:cNvPr>
          <p:cNvSpPr>
            <a:spLocks noGrp="1"/>
          </p:cNvSpPr>
          <p:nvPr>
            <p:ph type="sldNum" sz="quarter" idx="12"/>
          </p:nvPr>
        </p:nvSpPr>
        <p:spPr/>
        <p:txBody>
          <a:bodyPr/>
          <a:lstStyle/>
          <a:p>
            <a:fld id="{A3252E99-F92D-40DB-A4F7-1271E96DC90A}" type="slidenum">
              <a:rPr lang="en-US" smtClean="0"/>
              <a:t>‹#›</a:t>
            </a:fld>
            <a:endParaRPr lang="en-US"/>
          </a:p>
        </p:txBody>
      </p:sp>
    </p:spTree>
    <p:extLst>
      <p:ext uri="{BB962C8B-B14F-4D97-AF65-F5344CB8AC3E}">
        <p14:creationId xmlns:p14="http://schemas.microsoft.com/office/powerpoint/2010/main" val="2539464457"/>
      </p:ext>
    </p:extLst>
  </p:cSld>
  <p:clrMapOvr>
    <a:masterClrMapping/>
  </p:clrMapOvr>
  <p:transition spd="med">
    <p:pull/>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B28BB-9D93-C080-9E0D-0E07062666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F39FAA4-0291-611B-2C61-5372CD0D17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10D30B-1E9A-008A-965C-7773E441FC9F}"/>
              </a:ext>
            </a:extLst>
          </p:cNvPr>
          <p:cNvSpPr>
            <a:spLocks noGrp="1"/>
          </p:cNvSpPr>
          <p:nvPr>
            <p:ph type="dt" sz="half" idx="10"/>
          </p:nvPr>
        </p:nvSpPr>
        <p:spPr/>
        <p:txBody>
          <a:bodyPr/>
          <a:lstStyle/>
          <a:p>
            <a:fld id="{998F74ED-B4A6-412B-85C0-817C810B668C}" type="datetimeFigureOut">
              <a:rPr lang="en-US" smtClean="0"/>
              <a:t>8/27/2026</a:t>
            </a:fld>
            <a:endParaRPr lang="en-US"/>
          </a:p>
        </p:txBody>
      </p:sp>
      <p:sp>
        <p:nvSpPr>
          <p:cNvPr id="5" name="Footer Placeholder 4">
            <a:extLst>
              <a:ext uri="{FF2B5EF4-FFF2-40B4-BE49-F238E27FC236}">
                <a16:creationId xmlns:a16="http://schemas.microsoft.com/office/drawing/2014/main" id="{8B24471E-B7DD-8914-074B-07DC1CE205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5A57DB-5969-4037-6AAD-F5F4FBAF2417}"/>
              </a:ext>
            </a:extLst>
          </p:cNvPr>
          <p:cNvSpPr>
            <a:spLocks noGrp="1"/>
          </p:cNvSpPr>
          <p:nvPr>
            <p:ph type="sldNum" sz="quarter" idx="12"/>
          </p:nvPr>
        </p:nvSpPr>
        <p:spPr/>
        <p:txBody>
          <a:bodyPr/>
          <a:lstStyle/>
          <a:p>
            <a:fld id="{A3252E99-F92D-40DB-A4F7-1271E96DC90A}" type="slidenum">
              <a:rPr lang="en-US" smtClean="0"/>
              <a:t>‹#›</a:t>
            </a:fld>
            <a:endParaRPr lang="en-US"/>
          </a:p>
        </p:txBody>
      </p:sp>
    </p:spTree>
    <p:extLst>
      <p:ext uri="{BB962C8B-B14F-4D97-AF65-F5344CB8AC3E}">
        <p14:creationId xmlns:p14="http://schemas.microsoft.com/office/powerpoint/2010/main" val="28505475"/>
      </p:ext>
    </p:extLst>
  </p:cSld>
  <p:clrMapOvr>
    <a:masterClrMapping/>
  </p:clrMapOvr>
  <p:transition spd="med">
    <p:pull/>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42EE68-DB1D-5A4F-6123-A02C79E6B0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4DDDF90-91BC-D4E3-D855-107B86C1CF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831CBD-4066-4E05-22FD-B8F1EC69F376}"/>
              </a:ext>
            </a:extLst>
          </p:cNvPr>
          <p:cNvSpPr>
            <a:spLocks noGrp="1"/>
          </p:cNvSpPr>
          <p:nvPr>
            <p:ph type="dt" sz="half" idx="10"/>
          </p:nvPr>
        </p:nvSpPr>
        <p:spPr/>
        <p:txBody>
          <a:bodyPr/>
          <a:lstStyle/>
          <a:p>
            <a:fld id="{998F74ED-B4A6-412B-85C0-817C810B668C}" type="datetimeFigureOut">
              <a:rPr lang="en-US" smtClean="0"/>
              <a:t>8/27/2026</a:t>
            </a:fld>
            <a:endParaRPr lang="en-US"/>
          </a:p>
        </p:txBody>
      </p:sp>
      <p:sp>
        <p:nvSpPr>
          <p:cNvPr id="5" name="Footer Placeholder 4">
            <a:extLst>
              <a:ext uri="{FF2B5EF4-FFF2-40B4-BE49-F238E27FC236}">
                <a16:creationId xmlns:a16="http://schemas.microsoft.com/office/drawing/2014/main" id="{3B153874-CD7D-0516-E223-27958AD604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6EF430-6A16-7BC8-9653-82738E46EB5B}"/>
              </a:ext>
            </a:extLst>
          </p:cNvPr>
          <p:cNvSpPr>
            <a:spLocks noGrp="1"/>
          </p:cNvSpPr>
          <p:nvPr>
            <p:ph type="sldNum" sz="quarter" idx="12"/>
          </p:nvPr>
        </p:nvSpPr>
        <p:spPr/>
        <p:txBody>
          <a:bodyPr/>
          <a:lstStyle/>
          <a:p>
            <a:fld id="{A3252E99-F92D-40DB-A4F7-1271E96DC90A}" type="slidenum">
              <a:rPr lang="en-US" smtClean="0"/>
              <a:t>‹#›</a:t>
            </a:fld>
            <a:endParaRPr lang="en-US"/>
          </a:p>
        </p:txBody>
      </p:sp>
    </p:spTree>
    <p:extLst>
      <p:ext uri="{BB962C8B-B14F-4D97-AF65-F5344CB8AC3E}">
        <p14:creationId xmlns:p14="http://schemas.microsoft.com/office/powerpoint/2010/main" val="4042443031"/>
      </p:ext>
    </p:extLst>
  </p:cSld>
  <p:clrMapOvr>
    <a:masterClrMapping/>
  </p:clrMapOvr>
  <p:transition spd="med">
    <p:pull/>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352800" y="228600"/>
            <a:ext cx="6705600" cy="533400"/>
          </a:xfrm>
        </p:spPr>
        <p:txBody>
          <a:bodyPr/>
          <a:lstStyle>
            <a:lvl1pPr>
              <a:defRPr sz="1500">
                <a:solidFill>
                  <a:schemeClr val="tx1"/>
                </a:solidFill>
              </a:defRPr>
            </a:lvl1pPr>
          </a:lstStyle>
          <a:p>
            <a:r>
              <a:rPr lang="en-US"/>
              <a:t>Click to edit Master title style</a:t>
            </a:r>
          </a:p>
        </p:txBody>
      </p:sp>
      <p:sp>
        <p:nvSpPr>
          <p:cNvPr id="3075" name="Rectangle 3"/>
          <p:cNvSpPr>
            <a:spLocks noGrp="1" noChangeArrowheads="1"/>
          </p:cNvSpPr>
          <p:nvPr>
            <p:ph type="subTitle" idx="1"/>
          </p:nvPr>
        </p:nvSpPr>
        <p:spPr>
          <a:xfrm>
            <a:off x="3352800" y="990600"/>
            <a:ext cx="5892800" cy="457200"/>
          </a:xfrm>
        </p:spPr>
        <p:txBody>
          <a:bodyPr/>
          <a:lstStyle>
            <a:lvl1pPr marL="0" indent="0">
              <a:buFontTx/>
              <a:buNone/>
              <a:defRPr sz="1200"/>
            </a:lvl1pPr>
          </a:lstStyle>
          <a:p>
            <a:r>
              <a:rPr lang="en-US"/>
              <a:t>Click to edit Master subtitle style</a:t>
            </a:r>
          </a:p>
        </p:txBody>
      </p:sp>
    </p:spTree>
    <p:extLst>
      <p:ext uri="{BB962C8B-B14F-4D97-AF65-F5344CB8AC3E}">
        <p14:creationId xmlns:p14="http://schemas.microsoft.com/office/powerpoint/2010/main" val="794269848"/>
      </p:ext>
    </p:extLst>
  </p:cSld>
  <p:clrMapOvr>
    <a:masterClrMapping/>
  </p:clrMapOvr>
  <p:transition spd="med">
    <p:pull/>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28B867B-D468-475D-84E1-2DD6F870B9B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F7DB24A-629C-4DE5-8AE6-9CFA23DD24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BCE04CB-C706-4AE9-A723-7A0E7E51B55F}"/>
              </a:ext>
            </a:extLst>
          </p:cNvPr>
          <p:cNvSpPr>
            <a:spLocks noGrp="1" noChangeArrowheads="1"/>
          </p:cNvSpPr>
          <p:nvPr>
            <p:ph type="sldNum" sz="quarter" idx="12"/>
          </p:nvPr>
        </p:nvSpPr>
        <p:spPr>
          <a:ln/>
        </p:spPr>
        <p:txBody>
          <a:bodyPr/>
          <a:lstStyle>
            <a:lvl1pPr>
              <a:defRPr/>
            </a:lvl1pPr>
          </a:lstStyle>
          <a:p>
            <a:fld id="{BA4834FA-BB68-4232-95FB-09AB637A4AE8}" type="slidenum">
              <a:rPr lang="en-US" altLang="en-US"/>
              <a:pPr/>
              <a:t>‹#›</a:t>
            </a:fld>
            <a:endParaRPr lang="en-US" altLang="en-US"/>
          </a:p>
        </p:txBody>
      </p:sp>
    </p:spTree>
    <p:extLst>
      <p:ext uri="{BB962C8B-B14F-4D97-AF65-F5344CB8AC3E}">
        <p14:creationId xmlns:p14="http://schemas.microsoft.com/office/powerpoint/2010/main" val="3378266896"/>
      </p:ext>
    </p:extLst>
  </p:cSld>
  <p:clrMapOvr>
    <a:masterClrMapping/>
  </p:clrMapOvr>
  <p:transition spd="med">
    <p:pull/>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7"/>
            <a:ext cx="103632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a:extLst>
              <a:ext uri="{FF2B5EF4-FFF2-40B4-BE49-F238E27FC236}">
                <a16:creationId xmlns:a16="http://schemas.microsoft.com/office/drawing/2014/main" id="{3BAA898F-BC68-4AC1-B88F-EF2DBDD8373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9DE7C6B-1C55-42A5-A639-2522510B58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7BF1E8F-3A82-4C22-AB8E-182B72BD42C2}"/>
              </a:ext>
            </a:extLst>
          </p:cNvPr>
          <p:cNvSpPr>
            <a:spLocks noGrp="1" noChangeArrowheads="1"/>
          </p:cNvSpPr>
          <p:nvPr>
            <p:ph type="sldNum" sz="quarter" idx="12"/>
          </p:nvPr>
        </p:nvSpPr>
        <p:spPr>
          <a:ln/>
        </p:spPr>
        <p:txBody>
          <a:bodyPr/>
          <a:lstStyle>
            <a:lvl1pPr>
              <a:defRPr/>
            </a:lvl1pPr>
          </a:lstStyle>
          <a:p>
            <a:fld id="{1B4F0341-C0D5-4723-8DB5-CF62EE2EAAD1}" type="slidenum">
              <a:rPr lang="en-US" altLang="en-US"/>
              <a:pPr/>
              <a:t>‹#›</a:t>
            </a:fld>
            <a:endParaRPr lang="en-US" altLang="en-US"/>
          </a:p>
        </p:txBody>
      </p:sp>
    </p:spTree>
    <p:extLst>
      <p:ext uri="{BB962C8B-B14F-4D97-AF65-F5344CB8AC3E}">
        <p14:creationId xmlns:p14="http://schemas.microsoft.com/office/powerpoint/2010/main" val="3992176595"/>
      </p:ext>
    </p:extLst>
  </p:cSld>
  <p:clrMapOvr>
    <a:masterClrMapping/>
  </p:clrMapOvr>
  <p:transition spd="med">
    <p:pull/>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17600" y="1828801"/>
            <a:ext cx="3556000" cy="42973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828801"/>
            <a:ext cx="3556000" cy="42973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110012A-C8AF-43AA-9C3E-27263E1CB8B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FBF89B2-178F-4D14-A386-1C8CACC98D9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376722D-9D65-44B2-ABB0-F2A63A5F6EF6}"/>
              </a:ext>
            </a:extLst>
          </p:cNvPr>
          <p:cNvSpPr>
            <a:spLocks noGrp="1" noChangeArrowheads="1"/>
          </p:cNvSpPr>
          <p:nvPr>
            <p:ph type="sldNum" sz="quarter" idx="12"/>
          </p:nvPr>
        </p:nvSpPr>
        <p:spPr>
          <a:ln/>
        </p:spPr>
        <p:txBody>
          <a:bodyPr/>
          <a:lstStyle>
            <a:lvl1pPr>
              <a:defRPr/>
            </a:lvl1pPr>
          </a:lstStyle>
          <a:p>
            <a:fld id="{6317FAE2-C701-463A-9F1D-6E453C02FD15}" type="slidenum">
              <a:rPr lang="en-US" altLang="en-US"/>
              <a:pPr/>
              <a:t>‹#›</a:t>
            </a:fld>
            <a:endParaRPr lang="en-US" altLang="en-US"/>
          </a:p>
        </p:txBody>
      </p:sp>
    </p:spTree>
    <p:extLst>
      <p:ext uri="{BB962C8B-B14F-4D97-AF65-F5344CB8AC3E}">
        <p14:creationId xmlns:p14="http://schemas.microsoft.com/office/powerpoint/2010/main" val="724279325"/>
      </p:ext>
    </p:extLst>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30245-E74E-2F94-7EC2-94DF6F1B1C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03821D-92FE-6A8A-8917-FCBDC5F0B9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7F956A-829E-3992-9FDF-CC17E228FF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7723-8541-42EB-4ABB-B5D4C07597E8}"/>
              </a:ext>
            </a:extLst>
          </p:cNvPr>
          <p:cNvSpPr>
            <a:spLocks noGrp="1"/>
          </p:cNvSpPr>
          <p:nvPr>
            <p:ph type="dt" sz="half" idx="10"/>
          </p:nvPr>
        </p:nvSpPr>
        <p:spPr/>
        <p:txBody>
          <a:bodyPr/>
          <a:lstStyle/>
          <a:p>
            <a:fld id="{F47E2D88-4713-49EE-B263-67592A222574}" type="datetimeFigureOut">
              <a:rPr lang="en-US" smtClean="0"/>
              <a:t>8/27/2026</a:t>
            </a:fld>
            <a:endParaRPr lang="en-US"/>
          </a:p>
        </p:txBody>
      </p:sp>
      <p:sp>
        <p:nvSpPr>
          <p:cNvPr id="6" name="Footer Placeholder 5">
            <a:extLst>
              <a:ext uri="{FF2B5EF4-FFF2-40B4-BE49-F238E27FC236}">
                <a16:creationId xmlns:a16="http://schemas.microsoft.com/office/drawing/2014/main" id="{E9ABB7FC-25E5-4A60-D43F-87DF97E1E2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31A3F0-3D36-2E2A-0FE2-7721FA182247}"/>
              </a:ext>
            </a:extLst>
          </p:cNvPr>
          <p:cNvSpPr>
            <a:spLocks noGrp="1"/>
          </p:cNvSpPr>
          <p:nvPr>
            <p:ph type="sldNum" sz="quarter" idx="12"/>
          </p:nvPr>
        </p:nvSpPr>
        <p:spPr/>
        <p:txBody>
          <a:bodyPr/>
          <a:lstStyle/>
          <a:p>
            <a:fld id="{8C64BBA3-3694-44C1-BA35-D3225FE38682}" type="slidenum">
              <a:rPr lang="en-US" smtClean="0"/>
              <a:t>‹#›</a:t>
            </a:fld>
            <a:endParaRPr lang="en-US"/>
          </a:p>
        </p:txBody>
      </p:sp>
    </p:spTree>
    <p:extLst>
      <p:ext uri="{BB962C8B-B14F-4D97-AF65-F5344CB8AC3E}">
        <p14:creationId xmlns:p14="http://schemas.microsoft.com/office/powerpoint/2010/main" val="4141113995"/>
      </p:ext>
    </p:extLst>
  </p:cSld>
  <p:clrMapOvr>
    <a:masterClrMapping/>
  </p:clrMapOvr>
  <p:transition spd="med">
    <p:pull/>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3"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3"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9F259E1-CCF1-496A-972D-C96A787D9C33}"/>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D967C7AF-42D5-4A45-8229-A7FC9844093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DBC43F9E-3550-472B-B875-3E956A4CC708}"/>
              </a:ext>
            </a:extLst>
          </p:cNvPr>
          <p:cNvSpPr>
            <a:spLocks noGrp="1" noChangeArrowheads="1"/>
          </p:cNvSpPr>
          <p:nvPr>
            <p:ph type="sldNum" sz="quarter" idx="12"/>
          </p:nvPr>
        </p:nvSpPr>
        <p:spPr>
          <a:ln/>
        </p:spPr>
        <p:txBody>
          <a:bodyPr/>
          <a:lstStyle>
            <a:lvl1pPr>
              <a:defRPr/>
            </a:lvl1pPr>
          </a:lstStyle>
          <a:p>
            <a:fld id="{6701D3DC-6FF7-49B4-AD8F-B1CA5A9BB121}" type="slidenum">
              <a:rPr lang="en-US" altLang="en-US"/>
              <a:pPr/>
              <a:t>‹#›</a:t>
            </a:fld>
            <a:endParaRPr lang="en-US" altLang="en-US"/>
          </a:p>
        </p:txBody>
      </p:sp>
    </p:spTree>
    <p:extLst>
      <p:ext uri="{BB962C8B-B14F-4D97-AF65-F5344CB8AC3E}">
        <p14:creationId xmlns:p14="http://schemas.microsoft.com/office/powerpoint/2010/main" val="107758052"/>
      </p:ext>
    </p:extLst>
  </p:cSld>
  <p:clrMapOvr>
    <a:masterClrMapping/>
  </p:clrMapOvr>
  <p:transition spd="med">
    <p:pull/>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15E38DD-834D-4E0D-A5C3-E7D322DF937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E9868709-76E3-458F-A3B1-3AF931B80A3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69666FCD-E9BB-47B9-AFC1-52DE8CD5B2CD}"/>
              </a:ext>
            </a:extLst>
          </p:cNvPr>
          <p:cNvSpPr>
            <a:spLocks noGrp="1" noChangeArrowheads="1"/>
          </p:cNvSpPr>
          <p:nvPr>
            <p:ph type="sldNum" sz="quarter" idx="12"/>
          </p:nvPr>
        </p:nvSpPr>
        <p:spPr>
          <a:ln/>
        </p:spPr>
        <p:txBody>
          <a:bodyPr/>
          <a:lstStyle>
            <a:lvl1pPr>
              <a:defRPr/>
            </a:lvl1pPr>
          </a:lstStyle>
          <a:p>
            <a:fld id="{CBC99BEC-EFFB-4C83-BE58-21CE8308BA8D}" type="slidenum">
              <a:rPr lang="en-US" altLang="en-US"/>
              <a:pPr/>
              <a:t>‹#›</a:t>
            </a:fld>
            <a:endParaRPr lang="en-US" altLang="en-US"/>
          </a:p>
        </p:txBody>
      </p:sp>
    </p:spTree>
    <p:extLst>
      <p:ext uri="{BB962C8B-B14F-4D97-AF65-F5344CB8AC3E}">
        <p14:creationId xmlns:p14="http://schemas.microsoft.com/office/powerpoint/2010/main" val="3764136240"/>
      </p:ext>
    </p:extLst>
  </p:cSld>
  <p:clrMapOvr>
    <a:masterClrMapping/>
  </p:clrMapOvr>
  <p:transition spd="med">
    <p:pull/>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40F2870-63E8-4132-BFA3-23FFEC2B971F}"/>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E899500-7FA4-4A31-81FD-C805AA79B0B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F816DD71-5E52-476D-8DFB-F8B17FD7753A}"/>
              </a:ext>
            </a:extLst>
          </p:cNvPr>
          <p:cNvSpPr>
            <a:spLocks noGrp="1" noChangeArrowheads="1"/>
          </p:cNvSpPr>
          <p:nvPr>
            <p:ph type="sldNum" sz="quarter" idx="12"/>
          </p:nvPr>
        </p:nvSpPr>
        <p:spPr>
          <a:ln/>
        </p:spPr>
        <p:txBody>
          <a:bodyPr/>
          <a:lstStyle>
            <a:lvl1pPr>
              <a:defRPr/>
            </a:lvl1pPr>
          </a:lstStyle>
          <a:p>
            <a:fld id="{E288BC2A-08E9-481B-A623-2DB0EEB8994B}" type="slidenum">
              <a:rPr lang="en-US" altLang="en-US"/>
              <a:pPr/>
              <a:t>‹#›</a:t>
            </a:fld>
            <a:endParaRPr lang="en-US" altLang="en-US"/>
          </a:p>
        </p:txBody>
      </p:sp>
    </p:spTree>
    <p:extLst>
      <p:ext uri="{BB962C8B-B14F-4D97-AF65-F5344CB8AC3E}">
        <p14:creationId xmlns:p14="http://schemas.microsoft.com/office/powerpoint/2010/main" val="169911891"/>
      </p:ext>
    </p:extLst>
  </p:cSld>
  <p:clrMapOvr>
    <a:masterClrMapping/>
  </p:clrMapOvr>
  <p:transition spd="med">
    <p:pull/>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5" y="273054"/>
            <a:ext cx="6815668"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F8C690D9-F48E-4B75-976B-DF59B80D54D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67F7FCC-3B63-4455-8F7C-60CC7FE2ECC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7D601D6-D84E-4BA3-83FE-66B42FEBBF05}"/>
              </a:ext>
            </a:extLst>
          </p:cNvPr>
          <p:cNvSpPr>
            <a:spLocks noGrp="1" noChangeArrowheads="1"/>
          </p:cNvSpPr>
          <p:nvPr>
            <p:ph type="sldNum" sz="quarter" idx="12"/>
          </p:nvPr>
        </p:nvSpPr>
        <p:spPr>
          <a:ln/>
        </p:spPr>
        <p:txBody>
          <a:bodyPr/>
          <a:lstStyle>
            <a:lvl1pPr>
              <a:defRPr/>
            </a:lvl1pPr>
          </a:lstStyle>
          <a:p>
            <a:fld id="{D9965CFA-58DF-4AA2-9305-4F44A8F35237}" type="slidenum">
              <a:rPr lang="en-US" altLang="en-US"/>
              <a:pPr/>
              <a:t>‹#›</a:t>
            </a:fld>
            <a:endParaRPr lang="en-US" altLang="en-US"/>
          </a:p>
        </p:txBody>
      </p:sp>
    </p:spTree>
    <p:extLst>
      <p:ext uri="{BB962C8B-B14F-4D97-AF65-F5344CB8AC3E}">
        <p14:creationId xmlns:p14="http://schemas.microsoft.com/office/powerpoint/2010/main" val="2485526248"/>
      </p:ext>
    </p:extLst>
  </p:cSld>
  <p:clrMapOvr>
    <a:masterClrMapping/>
  </p:clrMapOvr>
  <p:transition spd="med">
    <p:pull/>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3D1C7A40-8385-4C10-A358-6468D08723A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182D4AA-CDE8-4883-A630-AE7F81A2D2E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35A293F-C20C-4888-B2DE-CC636C77E376}"/>
              </a:ext>
            </a:extLst>
          </p:cNvPr>
          <p:cNvSpPr>
            <a:spLocks noGrp="1" noChangeArrowheads="1"/>
          </p:cNvSpPr>
          <p:nvPr>
            <p:ph type="sldNum" sz="quarter" idx="12"/>
          </p:nvPr>
        </p:nvSpPr>
        <p:spPr>
          <a:ln/>
        </p:spPr>
        <p:txBody>
          <a:bodyPr/>
          <a:lstStyle>
            <a:lvl1pPr>
              <a:defRPr/>
            </a:lvl1pPr>
          </a:lstStyle>
          <a:p>
            <a:fld id="{0CAC8303-0DC7-4509-9F16-D9C2F9B95320}" type="slidenum">
              <a:rPr lang="en-US" altLang="en-US"/>
              <a:pPr/>
              <a:t>‹#›</a:t>
            </a:fld>
            <a:endParaRPr lang="en-US" altLang="en-US"/>
          </a:p>
        </p:txBody>
      </p:sp>
    </p:spTree>
    <p:extLst>
      <p:ext uri="{BB962C8B-B14F-4D97-AF65-F5344CB8AC3E}">
        <p14:creationId xmlns:p14="http://schemas.microsoft.com/office/powerpoint/2010/main" val="4096748302"/>
      </p:ext>
    </p:extLst>
  </p:cSld>
  <p:clrMapOvr>
    <a:masterClrMapping/>
  </p:clrMapOvr>
  <p:transition spd="med">
    <p:pull/>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1D9542A-4EE5-4558-9BE7-45F481F74C4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FD77B75-160E-470E-BE5B-7228C2CEF26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2B608B6-1576-43E3-8E3C-DA3950B9A5FD}"/>
              </a:ext>
            </a:extLst>
          </p:cNvPr>
          <p:cNvSpPr>
            <a:spLocks noGrp="1" noChangeArrowheads="1"/>
          </p:cNvSpPr>
          <p:nvPr>
            <p:ph type="sldNum" sz="quarter" idx="12"/>
          </p:nvPr>
        </p:nvSpPr>
        <p:spPr>
          <a:ln/>
        </p:spPr>
        <p:txBody>
          <a:bodyPr/>
          <a:lstStyle>
            <a:lvl1pPr>
              <a:defRPr/>
            </a:lvl1pPr>
          </a:lstStyle>
          <a:p>
            <a:fld id="{AA7CFCA1-C1A3-4C6B-8CB0-EC68120DD52D}" type="slidenum">
              <a:rPr lang="en-US" altLang="en-US"/>
              <a:pPr/>
              <a:t>‹#›</a:t>
            </a:fld>
            <a:endParaRPr lang="en-US" altLang="en-US"/>
          </a:p>
        </p:txBody>
      </p:sp>
    </p:spTree>
    <p:extLst>
      <p:ext uri="{BB962C8B-B14F-4D97-AF65-F5344CB8AC3E}">
        <p14:creationId xmlns:p14="http://schemas.microsoft.com/office/powerpoint/2010/main" val="1076178235"/>
      </p:ext>
    </p:extLst>
  </p:cSld>
  <p:clrMapOvr>
    <a:masterClrMapping/>
  </p:clrMapOvr>
  <p:transition spd="med">
    <p:pull/>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04000" y="990601"/>
            <a:ext cx="1828800" cy="5135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17600" y="990601"/>
            <a:ext cx="5283200" cy="5135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9E8B417-EFCA-4703-80C0-52ED5AD1857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05FFBAE-5DDC-4905-9EF3-B0448F04E3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3E9DF35-3ED6-4B5A-A7FE-544DC3D0655F}"/>
              </a:ext>
            </a:extLst>
          </p:cNvPr>
          <p:cNvSpPr>
            <a:spLocks noGrp="1" noChangeArrowheads="1"/>
          </p:cNvSpPr>
          <p:nvPr>
            <p:ph type="sldNum" sz="quarter" idx="12"/>
          </p:nvPr>
        </p:nvSpPr>
        <p:spPr>
          <a:ln/>
        </p:spPr>
        <p:txBody>
          <a:bodyPr/>
          <a:lstStyle>
            <a:lvl1pPr>
              <a:defRPr/>
            </a:lvl1pPr>
          </a:lstStyle>
          <a:p>
            <a:fld id="{4CF70A6F-ED14-4D4D-9DEC-F15DC6FFEF86}" type="slidenum">
              <a:rPr lang="en-US" altLang="en-US"/>
              <a:pPr/>
              <a:t>‹#›</a:t>
            </a:fld>
            <a:endParaRPr lang="en-US" altLang="en-US"/>
          </a:p>
        </p:txBody>
      </p:sp>
    </p:spTree>
    <p:extLst>
      <p:ext uri="{BB962C8B-B14F-4D97-AF65-F5344CB8AC3E}">
        <p14:creationId xmlns:p14="http://schemas.microsoft.com/office/powerpoint/2010/main" val="2857317167"/>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887AB-85C2-6DF7-D46C-CD17984FC4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52BC2E-DDFE-1BDF-F719-2213264D38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244057-5C61-6E1C-BDA8-C711467615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1FD09A-8223-52E7-4CE1-2121DF5EE9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559F3A-6748-E637-D222-0122B9DD5B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7CB9DC-4B47-2A01-A854-30184AE25929}"/>
              </a:ext>
            </a:extLst>
          </p:cNvPr>
          <p:cNvSpPr>
            <a:spLocks noGrp="1"/>
          </p:cNvSpPr>
          <p:nvPr>
            <p:ph type="dt" sz="half" idx="10"/>
          </p:nvPr>
        </p:nvSpPr>
        <p:spPr/>
        <p:txBody>
          <a:bodyPr/>
          <a:lstStyle/>
          <a:p>
            <a:fld id="{F47E2D88-4713-49EE-B263-67592A222574}" type="datetimeFigureOut">
              <a:rPr lang="en-US" smtClean="0"/>
              <a:t>8/27/2026</a:t>
            </a:fld>
            <a:endParaRPr lang="en-US"/>
          </a:p>
        </p:txBody>
      </p:sp>
      <p:sp>
        <p:nvSpPr>
          <p:cNvPr id="8" name="Footer Placeholder 7">
            <a:extLst>
              <a:ext uri="{FF2B5EF4-FFF2-40B4-BE49-F238E27FC236}">
                <a16:creationId xmlns:a16="http://schemas.microsoft.com/office/drawing/2014/main" id="{23D174B0-8844-FFF0-2F9E-BD6C2FB1B4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942EE2-2F45-EF19-5F12-9EA152BD5F61}"/>
              </a:ext>
            </a:extLst>
          </p:cNvPr>
          <p:cNvSpPr>
            <a:spLocks noGrp="1"/>
          </p:cNvSpPr>
          <p:nvPr>
            <p:ph type="sldNum" sz="quarter" idx="12"/>
          </p:nvPr>
        </p:nvSpPr>
        <p:spPr/>
        <p:txBody>
          <a:bodyPr/>
          <a:lstStyle/>
          <a:p>
            <a:fld id="{8C64BBA3-3694-44C1-BA35-D3225FE38682}" type="slidenum">
              <a:rPr lang="en-US" smtClean="0"/>
              <a:t>‹#›</a:t>
            </a:fld>
            <a:endParaRPr lang="en-US"/>
          </a:p>
        </p:txBody>
      </p:sp>
    </p:spTree>
    <p:extLst>
      <p:ext uri="{BB962C8B-B14F-4D97-AF65-F5344CB8AC3E}">
        <p14:creationId xmlns:p14="http://schemas.microsoft.com/office/powerpoint/2010/main" val="307936709"/>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F1B5F-FCC8-F8EC-5E66-4127FD14C5C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22EC7A4-0E77-EE09-0DF2-B4365B43E836}"/>
              </a:ext>
            </a:extLst>
          </p:cNvPr>
          <p:cNvSpPr>
            <a:spLocks noGrp="1"/>
          </p:cNvSpPr>
          <p:nvPr>
            <p:ph type="dt" sz="half" idx="10"/>
          </p:nvPr>
        </p:nvSpPr>
        <p:spPr/>
        <p:txBody>
          <a:bodyPr/>
          <a:lstStyle/>
          <a:p>
            <a:fld id="{F47E2D88-4713-49EE-B263-67592A222574}" type="datetimeFigureOut">
              <a:rPr lang="en-US" smtClean="0"/>
              <a:t>8/27/2026</a:t>
            </a:fld>
            <a:endParaRPr lang="en-US"/>
          </a:p>
        </p:txBody>
      </p:sp>
      <p:sp>
        <p:nvSpPr>
          <p:cNvPr id="4" name="Footer Placeholder 3">
            <a:extLst>
              <a:ext uri="{FF2B5EF4-FFF2-40B4-BE49-F238E27FC236}">
                <a16:creationId xmlns:a16="http://schemas.microsoft.com/office/drawing/2014/main" id="{754F0C20-5049-F0D0-6FD4-32F199CD65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EBA0F8-33A0-CA6E-E16E-0EA92C866AD7}"/>
              </a:ext>
            </a:extLst>
          </p:cNvPr>
          <p:cNvSpPr>
            <a:spLocks noGrp="1"/>
          </p:cNvSpPr>
          <p:nvPr>
            <p:ph type="sldNum" sz="quarter" idx="12"/>
          </p:nvPr>
        </p:nvSpPr>
        <p:spPr/>
        <p:txBody>
          <a:bodyPr/>
          <a:lstStyle/>
          <a:p>
            <a:fld id="{8C64BBA3-3694-44C1-BA35-D3225FE38682}" type="slidenum">
              <a:rPr lang="en-US" smtClean="0"/>
              <a:t>‹#›</a:t>
            </a:fld>
            <a:endParaRPr lang="en-US"/>
          </a:p>
        </p:txBody>
      </p:sp>
    </p:spTree>
    <p:extLst>
      <p:ext uri="{BB962C8B-B14F-4D97-AF65-F5344CB8AC3E}">
        <p14:creationId xmlns:p14="http://schemas.microsoft.com/office/powerpoint/2010/main" val="2513179143"/>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9ECE66-ADD8-4F4A-78F4-978C08B37E13}"/>
              </a:ext>
            </a:extLst>
          </p:cNvPr>
          <p:cNvSpPr>
            <a:spLocks noGrp="1"/>
          </p:cNvSpPr>
          <p:nvPr>
            <p:ph type="dt" sz="half" idx="10"/>
          </p:nvPr>
        </p:nvSpPr>
        <p:spPr/>
        <p:txBody>
          <a:bodyPr/>
          <a:lstStyle/>
          <a:p>
            <a:fld id="{F47E2D88-4713-49EE-B263-67592A222574}" type="datetimeFigureOut">
              <a:rPr lang="en-US" smtClean="0"/>
              <a:t>8/27/2026</a:t>
            </a:fld>
            <a:endParaRPr lang="en-US"/>
          </a:p>
        </p:txBody>
      </p:sp>
      <p:sp>
        <p:nvSpPr>
          <p:cNvPr id="3" name="Footer Placeholder 2">
            <a:extLst>
              <a:ext uri="{FF2B5EF4-FFF2-40B4-BE49-F238E27FC236}">
                <a16:creationId xmlns:a16="http://schemas.microsoft.com/office/drawing/2014/main" id="{6AEB7540-E3E5-79D4-6A7B-8D4E3A1BF7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89BE66-4A9E-B451-333A-BAF8B6193225}"/>
              </a:ext>
            </a:extLst>
          </p:cNvPr>
          <p:cNvSpPr>
            <a:spLocks noGrp="1"/>
          </p:cNvSpPr>
          <p:nvPr>
            <p:ph type="sldNum" sz="quarter" idx="12"/>
          </p:nvPr>
        </p:nvSpPr>
        <p:spPr/>
        <p:txBody>
          <a:bodyPr/>
          <a:lstStyle/>
          <a:p>
            <a:fld id="{8C64BBA3-3694-44C1-BA35-D3225FE38682}" type="slidenum">
              <a:rPr lang="en-US" smtClean="0"/>
              <a:t>‹#›</a:t>
            </a:fld>
            <a:endParaRPr lang="en-US"/>
          </a:p>
        </p:txBody>
      </p:sp>
    </p:spTree>
    <p:extLst>
      <p:ext uri="{BB962C8B-B14F-4D97-AF65-F5344CB8AC3E}">
        <p14:creationId xmlns:p14="http://schemas.microsoft.com/office/powerpoint/2010/main" val="3072436006"/>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9320C-E73C-9EB7-395F-8D5E2BA7C4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91DAAC-6C7D-AFD3-0476-540546D355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2E9DEB3-1292-836E-E3E9-624E391640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3F5C9-898C-7A2C-0EBF-32B0AED578C6}"/>
              </a:ext>
            </a:extLst>
          </p:cNvPr>
          <p:cNvSpPr>
            <a:spLocks noGrp="1"/>
          </p:cNvSpPr>
          <p:nvPr>
            <p:ph type="dt" sz="half" idx="10"/>
          </p:nvPr>
        </p:nvSpPr>
        <p:spPr/>
        <p:txBody>
          <a:bodyPr/>
          <a:lstStyle/>
          <a:p>
            <a:fld id="{F47E2D88-4713-49EE-B263-67592A222574}" type="datetimeFigureOut">
              <a:rPr lang="en-US" smtClean="0"/>
              <a:t>8/27/2026</a:t>
            </a:fld>
            <a:endParaRPr lang="en-US"/>
          </a:p>
        </p:txBody>
      </p:sp>
      <p:sp>
        <p:nvSpPr>
          <p:cNvPr id="6" name="Footer Placeholder 5">
            <a:extLst>
              <a:ext uri="{FF2B5EF4-FFF2-40B4-BE49-F238E27FC236}">
                <a16:creationId xmlns:a16="http://schemas.microsoft.com/office/drawing/2014/main" id="{D5674049-F927-CE7E-745C-4CACBD7CAE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6437FC-C6D9-5D61-B7E4-28096EAD5994}"/>
              </a:ext>
            </a:extLst>
          </p:cNvPr>
          <p:cNvSpPr>
            <a:spLocks noGrp="1"/>
          </p:cNvSpPr>
          <p:nvPr>
            <p:ph type="sldNum" sz="quarter" idx="12"/>
          </p:nvPr>
        </p:nvSpPr>
        <p:spPr/>
        <p:txBody>
          <a:bodyPr/>
          <a:lstStyle/>
          <a:p>
            <a:fld id="{8C64BBA3-3694-44C1-BA35-D3225FE38682}" type="slidenum">
              <a:rPr lang="en-US" smtClean="0"/>
              <a:t>‹#›</a:t>
            </a:fld>
            <a:endParaRPr lang="en-US"/>
          </a:p>
        </p:txBody>
      </p:sp>
    </p:spTree>
    <p:extLst>
      <p:ext uri="{BB962C8B-B14F-4D97-AF65-F5344CB8AC3E}">
        <p14:creationId xmlns:p14="http://schemas.microsoft.com/office/powerpoint/2010/main" val="1873285796"/>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49C5D-4E14-673E-7008-D0B6B4FEEE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4F964C-E635-E3B3-1A9A-EB1EEB216C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1DB77D-9243-10B1-B5FC-700F905989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E0AD61-0CA2-9DBC-73E3-515E7DFD6D52}"/>
              </a:ext>
            </a:extLst>
          </p:cNvPr>
          <p:cNvSpPr>
            <a:spLocks noGrp="1"/>
          </p:cNvSpPr>
          <p:nvPr>
            <p:ph type="dt" sz="half" idx="10"/>
          </p:nvPr>
        </p:nvSpPr>
        <p:spPr/>
        <p:txBody>
          <a:bodyPr/>
          <a:lstStyle/>
          <a:p>
            <a:fld id="{F47E2D88-4713-49EE-B263-67592A222574}" type="datetimeFigureOut">
              <a:rPr lang="en-US" smtClean="0"/>
              <a:t>8/27/2026</a:t>
            </a:fld>
            <a:endParaRPr lang="en-US"/>
          </a:p>
        </p:txBody>
      </p:sp>
      <p:sp>
        <p:nvSpPr>
          <p:cNvPr id="6" name="Footer Placeholder 5">
            <a:extLst>
              <a:ext uri="{FF2B5EF4-FFF2-40B4-BE49-F238E27FC236}">
                <a16:creationId xmlns:a16="http://schemas.microsoft.com/office/drawing/2014/main" id="{547BF4B0-5CD0-FB21-7C9E-28FC00C90C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00A122-6B50-DD22-0E5B-242BD0B12A06}"/>
              </a:ext>
            </a:extLst>
          </p:cNvPr>
          <p:cNvSpPr>
            <a:spLocks noGrp="1"/>
          </p:cNvSpPr>
          <p:nvPr>
            <p:ph type="sldNum" sz="quarter" idx="12"/>
          </p:nvPr>
        </p:nvSpPr>
        <p:spPr/>
        <p:txBody>
          <a:bodyPr/>
          <a:lstStyle/>
          <a:p>
            <a:fld id="{8C64BBA3-3694-44C1-BA35-D3225FE38682}" type="slidenum">
              <a:rPr lang="en-US" smtClean="0"/>
              <a:t>‹#›</a:t>
            </a:fld>
            <a:endParaRPr lang="en-US"/>
          </a:p>
        </p:txBody>
      </p:sp>
    </p:spTree>
    <p:extLst>
      <p:ext uri="{BB962C8B-B14F-4D97-AF65-F5344CB8AC3E}">
        <p14:creationId xmlns:p14="http://schemas.microsoft.com/office/powerpoint/2010/main" val="1344807944"/>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5.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4AF978-BCFE-A97C-0CB3-3CD672B2F4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56F788-12B9-34CE-7E3A-CF6D7DE786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258C45-0C5A-BEB2-A5C9-CC8612BA74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47E2D88-4713-49EE-B263-67592A222574}" type="datetimeFigureOut">
              <a:rPr lang="en-US" smtClean="0"/>
              <a:t>8/27/2026</a:t>
            </a:fld>
            <a:endParaRPr lang="en-US"/>
          </a:p>
        </p:txBody>
      </p:sp>
      <p:sp>
        <p:nvSpPr>
          <p:cNvPr id="5" name="Footer Placeholder 4">
            <a:extLst>
              <a:ext uri="{FF2B5EF4-FFF2-40B4-BE49-F238E27FC236}">
                <a16:creationId xmlns:a16="http://schemas.microsoft.com/office/drawing/2014/main" id="{75965EE0-9408-083C-3C3A-A9C07CAFBB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ECD9C55-0336-30C8-755E-46065B7344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C64BBA3-3694-44C1-BA35-D3225FE38682}" type="slidenum">
              <a:rPr lang="en-US" smtClean="0"/>
              <a:t>‹#›</a:t>
            </a:fld>
            <a:endParaRPr lang="en-US"/>
          </a:p>
        </p:txBody>
      </p:sp>
    </p:spTree>
    <p:extLst>
      <p:ext uri="{BB962C8B-B14F-4D97-AF65-F5344CB8AC3E}">
        <p14:creationId xmlns:p14="http://schemas.microsoft.com/office/powerpoint/2010/main" val="2752892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4253289"/>
      </p:ext>
    </p:extLst>
  </p:cSld>
  <p:clrMap bg1="lt1" tx1="dk1" bg2="lt2" tx2="dk2" accent1="accent1" accent2="accent2" accent3="accent3" accent4="accent4" accent5="accent5" accent6="accent6" hlink="hlink" folHlink="folHlink"/>
  <p:sldLayoutIdLst>
    <p:sldLayoutId id="2147483661" r:id="rId1"/>
    <p:sldLayoutId id="2147483686" r:id="rId2"/>
  </p:sldLayoutIdLst>
  <p:transition spd="med">
    <p:pull/>
  </p:transition>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914401"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914401"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914401"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4165601"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fontAlgn="base">
              <a:spcBef>
                <a:spcPct val="0"/>
              </a:spcBef>
              <a:spcAft>
                <a:spcPct val="0"/>
              </a:spcAft>
              <a:defRPr/>
            </a:pPr>
            <a:fld id="{7DE68816-E2CA-414B-A3C4-D0D7758E2701}"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312190891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spd="med">
    <p:pull/>
  </p:transition>
  <p:txStyles>
    <p:titleStyle>
      <a:lvl1pPr algn="ctr" rtl="0" eaLnBrk="0" fontAlgn="base" hangingPunct="0">
        <a:spcBef>
          <a:spcPct val="0"/>
        </a:spcBef>
        <a:spcAft>
          <a:spcPct val="0"/>
        </a:spcAft>
        <a:defRPr sz="4399">
          <a:solidFill>
            <a:schemeClr val="tx2"/>
          </a:solidFill>
          <a:latin typeface="+mj-lt"/>
          <a:ea typeface="+mj-ea"/>
          <a:cs typeface="+mj-cs"/>
        </a:defRPr>
      </a:lvl1pPr>
      <a:lvl2pPr algn="ctr" rtl="0" eaLnBrk="0" fontAlgn="base" hangingPunct="0">
        <a:spcBef>
          <a:spcPct val="0"/>
        </a:spcBef>
        <a:spcAft>
          <a:spcPct val="0"/>
        </a:spcAft>
        <a:defRPr sz="4399">
          <a:solidFill>
            <a:schemeClr val="tx2"/>
          </a:solidFill>
          <a:latin typeface="Times New Roman" pitchFamily="18" charset="0"/>
        </a:defRPr>
      </a:lvl2pPr>
      <a:lvl3pPr algn="ctr" rtl="0" eaLnBrk="0" fontAlgn="base" hangingPunct="0">
        <a:spcBef>
          <a:spcPct val="0"/>
        </a:spcBef>
        <a:spcAft>
          <a:spcPct val="0"/>
        </a:spcAft>
        <a:defRPr sz="4399">
          <a:solidFill>
            <a:schemeClr val="tx2"/>
          </a:solidFill>
          <a:latin typeface="Times New Roman" pitchFamily="18" charset="0"/>
        </a:defRPr>
      </a:lvl3pPr>
      <a:lvl4pPr algn="ctr" rtl="0" eaLnBrk="0" fontAlgn="base" hangingPunct="0">
        <a:spcBef>
          <a:spcPct val="0"/>
        </a:spcBef>
        <a:spcAft>
          <a:spcPct val="0"/>
        </a:spcAft>
        <a:defRPr sz="4399">
          <a:solidFill>
            <a:schemeClr val="tx2"/>
          </a:solidFill>
          <a:latin typeface="Times New Roman" pitchFamily="18" charset="0"/>
        </a:defRPr>
      </a:lvl4pPr>
      <a:lvl5pPr algn="ctr" rtl="0" eaLnBrk="0" fontAlgn="base" hangingPunct="0">
        <a:spcBef>
          <a:spcPct val="0"/>
        </a:spcBef>
        <a:spcAft>
          <a:spcPct val="0"/>
        </a:spcAft>
        <a:defRPr sz="4399">
          <a:solidFill>
            <a:schemeClr val="tx2"/>
          </a:solidFill>
          <a:latin typeface="Times New Roman" pitchFamily="18" charset="0"/>
        </a:defRPr>
      </a:lvl5pPr>
      <a:lvl6pPr marL="457063" algn="ctr" rtl="0" fontAlgn="base">
        <a:spcBef>
          <a:spcPct val="0"/>
        </a:spcBef>
        <a:spcAft>
          <a:spcPct val="0"/>
        </a:spcAft>
        <a:defRPr sz="4399">
          <a:solidFill>
            <a:schemeClr val="tx2"/>
          </a:solidFill>
          <a:latin typeface="Times New Roman" pitchFamily="18" charset="0"/>
        </a:defRPr>
      </a:lvl6pPr>
      <a:lvl7pPr marL="914126" algn="ctr" rtl="0" fontAlgn="base">
        <a:spcBef>
          <a:spcPct val="0"/>
        </a:spcBef>
        <a:spcAft>
          <a:spcPct val="0"/>
        </a:spcAft>
        <a:defRPr sz="4399">
          <a:solidFill>
            <a:schemeClr val="tx2"/>
          </a:solidFill>
          <a:latin typeface="Times New Roman" pitchFamily="18" charset="0"/>
        </a:defRPr>
      </a:lvl7pPr>
      <a:lvl8pPr marL="1371189" algn="ctr" rtl="0" fontAlgn="base">
        <a:spcBef>
          <a:spcPct val="0"/>
        </a:spcBef>
        <a:spcAft>
          <a:spcPct val="0"/>
        </a:spcAft>
        <a:defRPr sz="4399">
          <a:solidFill>
            <a:schemeClr val="tx2"/>
          </a:solidFill>
          <a:latin typeface="Times New Roman" pitchFamily="18" charset="0"/>
        </a:defRPr>
      </a:lvl8pPr>
      <a:lvl9pPr marL="1828251" algn="ctr" rtl="0" fontAlgn="base">
        <a:spcBef>
          <a:spcPct val="0"/>
        </a:spcBef>
        <a:spcAft>
          <a:spcPct val="0"/>
        </a:spcAft>
        <a:defRPr sz="4399">
          <a:solidFill>
            <a:schemeClr val="tx2"/>
          </a:solidFill>
          <a:latin typeface="Times New Roman" pitchFamily="18" charset="0"/>
        </a:defRPr>
      </a:lvl9pPr>
    </p:titleStyle>
    <p:bodyStyle>
      <a:lvl1pPr marL="342797" indent="-342797" algn="l" rtl="0" eaLnBrk="0" fontAlgn="base" hangingPunct="0">
        <a:spcBef>
          <a:spcPct val="20000"/>
        </a:spcBef>
        <a:spcAft>
          <a:spcPct val="0"/>
        </a:spcAft>
        <a:buChar char="•"/>
        <a:defRPr sz="3199">
          <a:solidFill>
            <a:schemeClr val="tx1"/>
          </a:solidFill>
          <a:latin typeface="+mn-lt"/>
          <a:ea typeface="+mn-ea"/>
          <a:cs typeface="+mn-cs"/>
        </a:defRPr>
      </a:lvl1pPr>
      <a:lvl2pPr marL="742727" indent="-285664" algn="l" rtl="0" eaLnBrk="0" fontAlgn="base" hangingPunct="0">
        <a:spcBef>
          <a:spcPct val="20000"/>
        </a:spcBef>
        <a:spcAft>
          <a:spcPct val="0"/>
        </a:spcAft>
        <a:buChar char="–"/>
        <a:defRPr sz="2799">
          <a:solidFill>
            <a:schemeClr val="tx1"/>
          </a:solidFill>
          <a:latin typeface="+mn-lt"/>
        </a:defRPr>
      </a:lvl2pPr>
      <a:lvl3pPr marL="1142657" indent="-228531" algn="l" rtl="0" eaLnBrk="0" fontAlgn="base" hangingPunct="0">
        <a:spcBef>
          <a:spcPct val="20000"/>
        </a:spcBef>
        <a:spcAft>
          <a:spcPct val="0"/>
        </a:spcAft>
        <a:buChar char="•"/>
        <a:defRPr sz="2399">
          <a:solidFill>
            <a:schemeClr val="tx1"/>
          </a:solidFill>
          <a:latin typeface="+mn-lt"/>
        </a:defRPr>
      </a:lvl3pPr>
      <a:lvl4pPr marL="1599720" indent="-228531" algn="l" rtl="0" eaLnBrk="0" fontAlgn="base" hangingPunct="0">
        <a:spcBef>
          <a:spcPct val="20000"/>
        </a:spcBef>
        <a:spcAft>
          <a:spcPct val="0"/>
        </a:spcAft>
        <a:buChar char="–"/>
        <a:defRPr sz="1999">
          <a:solidFill>
            <a:schemeClr val="tx1"/>
          </a:solidFill>
          <a:latin typeface="+mn-lt"/>
        </a:defRPr>
      </a:lvl4pPr>
      <a:lvl5pPr marL="2056783" indent="-228531" algn="l" rtl="0" eaLnBrk="0" fontAlgn="base" hangingPunct="0">
        <a:spcBef>
          <a:spcPct val="20000"/>
        </a:spcBef>
        <a:spcAft>
          <a:spcPct val="0"/>
        </a:spcAft>
        <a:buChar char="»"/>
        <a:defRPr sz="1999">
          <a:solidFill>
            <a:schemeClr val="tx1"/>
          </a:solidFill>
          <a:latin typeface="+mn-lt"/>
        </a:defRPr>
      </a:lvl5pPr>
      <a:lvl6pPr marL="2513846" indent="-228531" algn="l" rtl="0" fontAlgn="base">
        <a:spcBef>
          <a:spcPct val="20000"/>
        </a:spcBef>
        <a:spcAft>
          <a:spcPct val="0"/>
        </a:spcAft>
        <a:buChar char="»"/>
        <a:defRPr sz="1999">
          <a:solidFill>
            <a:schemeClr val="tx1"/>
          </a:solidFill>
          <a:latin typeface="+mn-lt"/>
        </a:defRPr>
      </a:lvl6pPr>
      <a:lvl7pPr marL="2970908" indent="-228531" algn="l" rtl="0" fontAlgn="base">
        <a:spcBef>
          <a:spcPct val="20000"/>
        </a:spcBef>
        <a:spcAft>
          <a:spcPct val="0"/>
        </a:spcAft>
        <a:buChar char="»"/>
        <a:defRPr sz="1999">
          <a:solidFill>
            <a:schemeClr val="tx1"/>
          </a:solidFill>
          <a:latin typeface="+mn-lt"/>
        </a:defRPr>
      </a:lvl7pPr>
      <a:lvl8pPr marL="3427971" indent="-228531" algn="l" rtl="0" fontAlgn="base">
        <a:spcBef>
          <a:spcPct val="20000"/>
        </a:spcBef>
        <a:spcAft>
          <a:spcPct val="0"/>
        </a:spcAft>
        <a:buChar char="»"/>
        <a:defRPr sz="1999">
          <a:solidFill>
            <a:schemeClr val="tx1"/>
          </a:solidFill>
          <a:latin typeface="+mn-lt"/>
        </a:defRPr>
      </a:lvl8pPr>
      <a:lvl9pPr marL="3885034" indent="-228531" algn="l" rtl="0" fontAlgn="base">
        <a:spcBef>
          <a:spcPct val="20000"/>
        </a:spcBef>
        <a:spcAft>
          <a:spcPct val="0"/>
        </a:spcAft>
        <a:buChar char="»"/>
        <a:defRPr sz="1999">
          <a:solidFill>
            <a:schemeClr val="tx1"/>
          </a:solidFill>
          <a:latin typeface="+mn-lt"/>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D78208-3D94-D547-5E39-C22C20BD9E24}"/>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5B2519-695E-F7C5-68E6-3402D10B7B34}"/>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ACE7BB-0265-5F0A-4CEC-167350BA0D22}"/>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98F74ED-B4A6-412B-85C0-817C810B668C}" type="datetimeFigureOut">
              <a:rPr lang="en-US" smtClean="0"/>
              <a:t>8/27/2026</a:t>
            </a:fld>
            <a:endParaRPr lang="en-US"/>
          </a:p>
        </p:txBody>
      </p:sp>
      <p:sp>
        <p:nvSpPr>
          <p:cNvPr id="5" name="Footer Placeholder 4">
            <a:extLst>
              <a:ext uri="{FF2B5EF4-FFF2-40B4-BE49-F238E27FC236}">
                <a16:creationId xmlns:a16="http://schemas.microsoft.com/office/drawing/2014/main" id="{DEE973B6-44BB-F5B2-5BC5-F844D37202C2}"/>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600B5A4-E987-D1FE-8C4F-34E453096124}"/>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3252E99-F92D-40DB-A4F7-1271E96DC90A}" type="slidenum">
              <a:rPr lang="en-US" smtClean="0"/>
              <a:t>‹#›</a:t>
            </a:fld>
            <a:endParaRPr lang="en-US"/>
          </a:p>
        </p:txBody>
      </p:sp>
    </p:spTree>
    <p:extLst>
      <p:ext uri="{BB962C8B-B14F-4D97-AF65-F5344CB8AC3E}">
        <p14:creationId xmlns:p14="http://schemas.microsoft.com/office/powerpoint/2010/main" val="353376740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ransition spd="med">
    <p:pull/>
  </p:transition>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9E29620-255D-4200-B67F-1AD0A5DB2E9D}"/>
              </a:ext>
            </a:extLst>
          </p:cNvPr>
          <p:cNvSpPr>
            <a:spLocks noGrp="1" noChangeArrowheads="1"/>
          </p:cNvSpPr>
          <p:nvPr>
            <p:ph type="title"/>
          </p:nvPr>
        </p:nvSpPr>
        <p:spPr bwMode="auto">
          <a:xfrm>
            <a:off x="1117600" y="990603"/>
            <a:ext cx="71120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6E07E238-CCA5-47F1-B6A1-F0BE86E49F70}"/>
              </a:ext>
            </a:extLst>
          </p:cNvPr>
          <p:cNvSpPr>
            <a:spLocks noGrp="1" noChangeArrowheads="1"/>
          </p:cNvSpPr>
          <p:nvPr>
            <p:ph type="body" idx="1"/>
          </p:nvPr>
        </p:nvSpPr>
        <p:spPr bwMode="auto">
          <a:xfrm>
            <a:off x="1117600" y="1828801"/>
            <a:ext cx="73152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77B6CE3E-A838-4A3D-8BE8-7927E01771B2}"/>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50">
                <a:latin typeface="Arial" charset="0"/>
              </a:defRPr>
            </a:lvl1pPr>
          </a:lstStyle>
          <a:p>
            <a:pPr>
              <a:defRPr/>
            </a:pPr>
            <a:endParaRPr lang="en-US"/>
          </a:p>
        </p:txBody>
      </p:sp>
      <p:sp>
        <p:nvSpPr>
          <p:cNvPr id="1029" name="Rectangle 5">
            <a:extLst>
              <a:ext uri="{FF2B5EF4-FFF2-40B4-BE49-F238E27FC236}">
                <a16:creationId xmlns:a16="http://schemas.microsoft.com/office/drawing/2014/main" id="{2DE6B4E5-4510-43E9-9DA7-339F19F2DF5A}"/>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50">
                <a:latin typeface="Arial" charset="0"/>
              </a:defRPr>
            </a:lvl1pPr>
          </a:lstStyle>
          <a:p>
            <a:pPr>
              <a:defRPr/>
            </a:pPr>
            <a:endParaRPr lang="en-US"/>
          </a:p>
        </p:txBody>
      </p:sp>
      <p:sp>
        <p:nvSpPr>
          <p:cNvPr id="1030" name="Rectangle 6">
            <a:extLst>
              <a:ext uri="{FF2B5EF4-FFF2-40B4-BE49-F238E27FC236}">
                <a16:creationId xmlns:a16="http://schemas.microsoft.com/office/drawing/2014/main" id="{85F5E024-428A-4669-A3E3-DAB89A575933}"/>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50"/>
            </a:lvl1pPr>
          </a:lstStyle>
          <a:p>
            <a:fld id="{2F760B64-7C12-404E-9C2A-02ECD8F90CE5}" type="slidenum">
              <a:rPr lang="en-US" altLang="en-US"/>
              <a:pPr/>
              <a:t>‹#›</a:t>
            </a:fld>
            <a:endParaRPr lang="en-US" altLang="en-US"/>
          </a:p>
        </p:txBody>
      </p:sp>
    </p:spTree>
    <p:extLst>
      <p:ext uri="{BB962C8B-B14F-4D97-AF65-F5344CB8AC3E}">
        <p14:creationId xmlns:p14="http://schemas.microsoft.com/office/powerpoint/2010/main" val="347524008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ransition spd="med">
    <p:pull/>
  </p:transition>
  <p:txStyles>
    <p:titleStyle>
      <a:lvl1pPr algn="l" rtl="0" eaLnBrk="0" fontAlgn="base" hangingPunct="0">
        <a:spcBef>
          <a:spcPct val="0"/>
        </a:spcBef>
        <a:spcAft>
          <a:spcPct val="0"/>
        </a:spcAft>
        <a:defRPr sz="2100" b="1">
          <a:solidFill>
            <a:srgbClr val="8E7912"/>
          </a:solidFill>
          <a:latin typeface="+mj-lt"/>
          <a:ea typeface="+mj-ea"/>
          <a:cs typeface="+mj-cs"/>
        </a:defRPr>
      </a:lvl1pPr>
      <a:lvl2pPr algn="l" rtl="0" eaLnBrk="0" fontAlgn="base" hangingPunct="0">
        <a:spcBef>
          <a:spcPct val="0"/>
        </a:spcBef>
        <a:spcAft>
          <a:spcPct val="0"/>
        </a:spcAft>
        <a:defRPr sz="2100" b="1">
          <a:solidFill>
            <a:srgbClr val="8E7912"/>
          </a:solidFill>
          <a:latin typeface="Tahoma" pitchFamily="34" charset="0"/>
        </a:defRPr>
      </a:lvl2pPr>
      <a:lvl3pPr algn="l" rtl="0" eaLnBrk="0" fontAlgn="base" hangingPunct="0">
        <a:spcBef>
          <a:spcPct val="0"/>
        </a:spcBef>
        <a:spcAft>
          <a:spcPct val="0"/>
        </a:spcAft>
        <a:defRPr sz="2100" b="1">
          <a:solidFill>
            <a:srgbClr val="8E7912"/>
          </a:solidFill>
          <a:latin typeface="Tahoma" pitchFamily="34" charset="0"/>
        </a:defRPr>
      </a:lvl3pPr>
      <a:lvl4pPr algn="l" rtl="0" eaLnBrk="0" fontAlgn="base" hangingPunct="0">
        <a:spcBef>
          <a:spcPct val="0"/>
        </a:spcBef>
        <a:spcAft>
          <a:spcPct val="0"/>
        </a:spcAft>
        <a:defRPr sz="2100" b="1">
          <a:solidFill>
            <a:srgbClr val="8E7912"/>
          </a:solidFill>
          <a:latin typeface="Tahoma" pitchFamily="34" charset="0"/>
        </a:defRPr>
      </a:lvl4pPr>
      <a:lvl5pPr algn="l" rtl="0" eaLnBrk="0" fontAlgn="base" hangingPunct="0">
        <a:spcBef>
          <a:spcPct val="0"/>
        </a:spcBef>
        <a:spcAft>
          <a:spcPct val="0"/>
        </a:spcAft>
        <a:defRPr sz="2100" b="1">
          <a:solidFill>
            <a:srgbClr val="8E7912"/>
          </a:solidFill>
          <a:latin typeface="Tahoma" pitchFamily="34" charset="0"/>
        </a:defRPr>
      </a:lvl5pPr>
      <a:lvl6pPr marL="342900" algn="l" rtl="0" fontAlgn="base">
        <a:spcBef>
          <a:spcPct val="0"/>
        </a:spcBef>
        <a:spcAft>
          <a:spcPct val="0"/>
        </a:spcAft>
        <a:defRPr sz="2100" b="1">
          <a:solidFill>
            <a:srgbClr val="8E7912"/>
          </a:solidFill>
          <a:latin typeface="Tahoma" pitchFamily="34" charset="0"/>
        </a:defRPr>
      </a:lvl6pPr>
      <a:lvl7pPr marL="685800" algn="l" rtl="0" fontAlgn="base">
        <a:spcBef>
          <a:spcPct val="0"/>
        </a:spcBef>
        <a:spcAft>
          <a:spcPct val="0"/>
        </a:spcAft>
        <a:defRPr sz="2100" b="1">
          <a:solidFill>
            <a:srgbClr val="8E7912"/>
          </a:solidFill>
          <a:latin typeface="Tahoma" pitchFamily="34" charset="0"/>
        </a:defRPr>
      </a:lvl7pPr>
      <a:lvl8pPr marL="1028700" algn="l" rtl="0" fontAlgn="base">
        <a:spcBef>
          <a:spcPct val="0"/>
        </a:spcBef>
        <a:spcAft>
          <a:spcPct val="0"/>
        </a:spcAft>
        <a:defRPr sz="2100" b="1">
          <a:solidFill>
            <a:srgbClr val="8E7912"/>
          </a:solidFill>
          <a:latin typeface="Tahoma" pitchFamily="34" charset="0"/>
        </a:defRPr>
      </a:lvl8pPr>
      <a:lvl9pPr marL="1371600" algn="l" rtl="0" fontAlgn="base">
        <a:spcBef>
          <a:spcPct val="0"/>
        </a:spcBef>
        <a:spcAft>
          <a:spcPct val="0"/>
        </a:spcAft>
        <a:defRPr sz="2100" b="1">
          <a:solidFill>
            <a:srgbClr val="8E7912"/>
          </a:solidFill>
          <a:latin typeface="Tahoma" pitchFamily="34" charset="0"/>
        </a:defRPr>
      </a:lvl9pPr>
    </p:titleStyle>
    <p:bodyStyle>
      <a:lvl1pPr marL="257175" indent="-257175" algn="l" rtl="0" eaLnBrk="0" fontAlgn="base" hangingPunct="0">
        <a:spcBef>
          <a:spcPct val="20000"/>
        </a:spcBef>
        <a:spcAft>
          <a:spcPct val="0"/>
        </a:spcAft>
        <a:buChar char="•"/>
        <a:defRPr sz="2400">
          <a:solidFill>
            <a:srgbClr val="4C410A"/>
          </a:solidFill>
          <a:latin typeface="+mn-lt"/>
          <a:ea typeface="+mn-ea"/>
          <a:cs typeface="+mn-cs"/>
        </a:defRPr>
      </a:lvl1pPr>
      <a:lvl2pPr marL="557213" indent="-214313" algn="l" rtl="0" eaLnBrk="0" fontAlgn="base" hangingPunct="0">
        <a:spcBef>
          <a:spcPct val="20000"/>
        </a:spcBef>
        <a:spcAft>
          <a:spcPct val="0"/>
        </a:spcAft>
        <a:buChar char="–"/>
        <a:defRPr sz="1200">
          <a:solidFill>
            <a:srgbClr val="4C410A"/>
          </a:solidFill>
          <a:latin typeface="+mn-lt"/>
        </a:defRPr>
      </a:lvl2pPr>
      <a:lvl3pPr marL="857250" indent="-171450" algn="l" rtl="0" eaLnBrk="0" fontAlgn="base" hangingPunct="0">
        <a:spcBef>
          <a:spcPct val="20000"/>
        </a:spcBef>
        <a:spcAft>
          <a:spcPct val="0"/>
        </a:spcAft>
        <a:buChar char="•"/>
        <a:defRPr sz="1050">
          <a:solidFill>
            <a:srgbClr val="4C410A"/>
          </a:solidFill>
          <a:latin typeface="+mn-lt"/>
        </a:defRPr>
      </a:lvl3pPr>
      <a:lvl4pPr marL="1200150" indent="-171450" algn="l" rtl="0" eaLnBrk="0" fontAlgn="base" hangingPunct="0">
        <a:spcBef>
          <a:spcPct val="20000"/>
        </a:spcBef>
        <a:spcAft>
          <a:spcPct val="0"/>
        </a:spcAft>
        <a:buChar char="–"/>
        <a:defRPr sz="900">
          <a:solidFill>
            <a:srgbClr val="4C410A"/>
          </a:solidFill>
          <a:latin typeface="+mn-lt"/>
        </a:defRPr>
      </a:lvl4pPr>
      <a:lvl5pPr marL="1543050" indent="-171450" algn="l" rtl="0" eaLnBrk="0" fontAlgn="base" hangingPunct="0">
        <a:spcBef>
          <a:spcPct val="20000"/>
        </a:spcBef>
        <a:spcAft>
          <a:spcPct val="0"/>
        </a:spcAft>
        <a:buChar char="»"/>
        <a:defRPr sz="900">
          <a:solidFill>
            <a:srgbClr val="4C410A"/>
          </a:solidFill>
          <a:latin typeface="+mn-lt"/>
        </a:defRPr>
      </a:lvl5pPr>
      <a:lvl6pPr marL="1885950" indent="-171450" algn="l" rtl="0" fontAlgn="base">
        <a:spcBef>
          <a:spcPct val="20000"/>
        </a:spcBef>
        <a:spcAft>
          <a:spcPct val="0"/>
        </a:spcAft>
        <a:buChar char="»"/>
        <a:defRPr sz="900">
          <a:solidFill>
            <a:srgbClr val="4C410A"/>
          </a:solidFill>
          <a:latin typeface="+mn-lt"/>
        </a:defRPr>
      </a:lvl6pPr>
      <a:lvl7pPr marL="2228850" indent="-171450" algn="l" rtl="0" fontAlgn="base">
        <a:spcBef>
          <a:spcPct val="20000"/>
        </a:spcBef>
        <a:spcAft>
          <a:spcPct val="0"/>
        </a:spcAft>
        <a:buChar char="»"/>
        <a:defRPr sz="900">
          <a:solidFill>
            <a:srgbClr val="4C410A"/>
          </a:solidFill>
          <a:latin typeface="+mn-lt"/>
        </a:defRPr>
      </a:lvl7pPr>
      <a:lvl8pPr marL="2571750" indent="-171450" algn="l" rtl="0" fontAlgn="base">
        <a:spcBef>
          <a:spcPct val="20000"/>
        </a:spcBef>
        <a:spcAft>
          <a:spcPct val="0"/>
        </a:spcAft>
        <a:buChar char="»"/>
        <a:defRPr sz="900">
          <a:solidFill>
            <a:srgbClr val="4C410A"/>
          </a:solidFill>
          <a:latin typeface="+mn-lt"/>
        </a:defRPr>
      </a:lvl8pPr>
      <a:lvl9pPr marL="2914650" indent="-171450" algn="l" rtl="0" fontAlgn="base">
        <a:spcBef>
          <a:spcPct val="20000"/>
        </a:spcBef>
        <a:spcAft>
          <a:spcPct val="0"/>
        </a:spcAft>
        <a:buChar char="»"/>
        <a:defRPr sz="900">
          <a:solidFill>
            <a:srgbClr val="4C410A"/>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learningmarket.org/" TargetMode="Externa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mailto:tperkins@gibperk.com" TargetMode="Externa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mailto:pfellman@gibperk.com"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2.jpeg"/><Relationship Id="rId4" Type="http://schemas.openxmlformats.org/officeDocument/2006/relationships/hyperlink" Target="mailto:tedperkins@gibperk.com"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hemeOverride" Target="../theme/themeOverride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hemeOverride" Target="../theme/themeOverrid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themeOverride" Target="../theme/themeOverride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hemeOverride" Target="../theme/themeOverride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2.xml"/><Relationship Id="rId1" Type="http://schemas.openxmlformats.org/officeDocument/2006/relationships/themeOverride" Target="../theme/themeOverride5.xml"/></Relationships>
</file>

<file path=ppt/slides/_rels/slide3.xml.rels><?xml version="1.0" encoding="UTF-8" standalone="yes"?>
<Relationships xmlns="http://schemas.openxmlformats.org/package/2006/relationships"><Relationship Id="rId3" Type="http://schemas.openxmlformats.org/officeDocument/2006/relationships/hyperlink" Target="mailto:mpezzner@gibperk.com"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hemeOverride" Target="../theme/themeOverride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2.xml"/><Relationship Id="rId1" Type="http://schemas.openxmlformats.org/officeDocument/2006/relationships/themeOverride" Target="../theme/themeOverride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pfellman@gibperk.com" TargetMode="External"/><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2.xml"/><Relationship Id="rId1" Type="http://schemas.openxmlformats.org/officeDocument/2006/relationships/themeOverride" Target="../theme/themeOverride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2.xml"/><Relationship Id="rId1" Type="http://schemas.openxmlformats.org/officeDocument/2006/relationships/themeOverride" Target="../theme/themeOverride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2.xml"/><Relationship Id="rId1" Type="http://schemas.openxmlformats.org/officeDocument/2006/relationships/themeOverride" Target="../theme/themeOverride1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pfellman@gibperk.com" TargetMode="External"/><Relationship Id="rId1" Type="http://schemas.openxmlformats.org/officeDocument/2006/relationships/slideLayout" Target="../slideLayouts/slideLayout37.xml"/><Relationship Id="rId4" Type="http://schemas.openxmlformats.org/officeDocument/2006/relationships/image" Target="../media/image5.jp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2.xml"/><Relationship Id="rId1" Type="http://schemas.openxmlformats.org/officeDocument/2006/relationships/themeOverride" Target="../theme/themeOverride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2.xml"/><Relationship Id="rId1" Type="http://schemas.openxmlformats.org/officeDocument/2006/relationships/themeOverride" Target="../theme/themeOverride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2.xml"/><Relationship Id="rId1" Type="http://schemas.openxmlformats.org/officeDocument/2006/relationships/themeOverride" Target="../theme/themeOverride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2.xml"/><Relationship Id="rId1" Type="http://schemas.openxmlformats.org/officeDocument/2006/relationships/themeOverride" Target="../theme/themeOverride1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2.xml"/><Relationship Id="rId1" Type="http://schemas.openxmlformats.org/officeDocument/2006/relationships/themeOverride" Target="../theme/themeOverride1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2.xml"/><Relationship Id="rId1" Type="http://schemas.openxmlformats.org/officeDocument/2006/relationships/themeOverride" Target="../theme/themeOverride1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2.xml"/><Relationship Id="rId1" Type="http://schemas.openxmlformats.org/officeDocument/2006/relationships/themeOverride" Target="../theme/themeOverride1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2.xml"/><Relationship Id="rId1" Type="http://schemas.openxmlformats.org/officeDocument/2006/relationships/themeOverride" Target="../theme/themeOverride1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5.xml"/></Relationships>
</file>

<file path=ppt/slides/_rels/slide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tperkins@gibperk.com" TargetMode="Externa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9692640" y="4206240"/>
            <a:ext cx="4206240" cy="4206240"/>
          </a:xfrm>
          <a:prstGeom prst="ellipse">
            <a:avLst/>
          </a:prstGeom>
          <a:solidFill>
            <a:srgbClr val="141B47">
              <a:alpha val="7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10789920" y="5394960"/>
            <a:ext cx="2377440" cy="2377440"/>
          </a:xfrm>
          <a:prstGeom prst="ellipse">
            <a:avLst/>
          </a:prstGeom>
          <a:solidFill>
            <a:srgbClr val="C9A227">
              <a:alpha val="22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0" y="2148840"/>
            <a:ext cx="12191695"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3544312" y="2874646"/>
            <a:ext cx="5704884" cy="914400"/>
          </a:xfrm>
          <a:prstGeom prst="rect">
            <a:avLst/>
          </a:prstGeom>
          <a:noFill/>
          <a:ln>
            <a:solidFill>
              <a:schemeClr val="accent4"/>
            </a:solidFill>
          </a:ln>
          <a:effectLst>
            <a:outerShdw blurRad="50800" dist="50800" dir="5400000" algn="ctr" rotWithShape="0">
              <a:srgbClr val="000000">
                <a:alpha val="99000"/>
              </a:srgbClr>
            </a:outerShdw>
          </a:effectLst>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The Ethics of AI</a:t>
            </a:r>
            <a:endParaRPr kumimoji="0" lang="en-US" sz="4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731520" y="3429000"/>
            <a:ext cx="10728655" cy="54864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731520" y="4160520"/>
            <a:ext cx="10728655" cy="411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32B7F53-3F4C-C7D0-9A17-F70DB77E0634}"/>
              </a:ext>
            </a:extLst>
          </p:cNvPr>
          <p:cNvSpPr txBox="1"/>
          <p:nvPr/>
        </p:nvSpPr>
        <p:spPr>
          <a:xfrm>
            <a:off x="2935499" y="1882949"/>
            <a:ext cx="6951058"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YourOnLineProfessor.net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C000">
                    <a:lumMod val="40000"/>
                    <a:lumOff val="60000"/>
                  </a:srgbClr>
                </a:solidFill>
                <a:effectLst/>
                <a:uLnTx/>
                <a:uFillTx/>
                <a:latin typeface="Brush Script MT" panose="03060802040406070304" pitchFamily="66" charset="0"/>
                <a:ea typeface="+mn-ea"/>
                <a:cs typeface="+mn-cs"/>
              </a:rPr>
              <a:t>Presents</a:t>
            </a:r>
            <a:r>
              <a:rPr kumimoji="0" lang="en-US" sz="1800" b="0" i="0" u="none" strike="noStrike" kern="1200" cap="none" spc="0" normalizeH="0" baseline="0" noProof="0" dirty="0">
                <a:ln>
                  <a:noFill/>
                </a:ln>
                <a:solidFill>
                  <a:srgbClr val="FFC000">
                    <a:lumMod val="40000"/>
                    <a:lumOff val="60000"/>
                  </a:srgbClr>
                </a:solidFill>
                <a:effectLst/>
                <a:uLnTx/>
                <a:uFillTx/>
                <a:latin typeface="Brush Script MT" panose="03060802040406070304" pitchFamily="66" charset="0"/>
                <a:ea typeface="+mn-ea"/>
                <a:cs typeface="+mn-cs"/>
              </a:rPr>
              <a:t> </a:t>
            </a:r>
          </a:p>
        </p:txBody>
      </p:sp>
      <p:sp>
        <p:nvSpPr>
          <p:cNvPr id="12" name="TextBox 11">
            <a:extLst>
              <a:ext uri="{FF2B5EF4-FFF2-40B4-BE49-F238E27FC236}">
                <a16:creationId xmlns:a16="http://schemas.microsoft.com/office/drawing/2014/main" id="{BE8C2E2F-C388-3D31-E010-DB75C8B2F165}"/>
              </a:ext>
            </a:extLst>
          </p:cNvPr>
          <p:cNvSpPr txBox="1"/>
          <p:nvPr/>
        </p:nvSpPr>
        <p:spPr>
          <a:xfrm>
            <a:off x="2935499" y="4209837"/>
            <a:ext cx="6951058"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t>CONTINUING EDUCATION CREDIT – </a:t>
            </a:r>
            <a:b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br>
            <a: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t>1.0 Hour of Live Webcast Credit </a:t>
            </a:r>
            <a:b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br>
            <a: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t>in jurisdictions in which Youronlineprofessor.net </a:t>
            </a:r>
            <a:b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br>
            <a: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t>is an accredited provider of CPE and CLE</a:t>
            </a:r>
          </a:p>
        </p:txBody>
      </p:sp>
      <p:pic>
        <p:nvPicPr>
          <p:cNvPr id="9" name="Picture 8">
            <a:extLst>
              <a:ext uri="{FF2B5EF4-FFF2-40B4-BE49-F238E27FC236}">
                <a16:creationId xmlns:a16="http://schemas.microsoft.com/office/drawing/2014/main" id="{B70D1A9F-68B2-F773-4434-C1B32709F1AF}"/>
              </a:ext>
            </a:extLst>
          </p:cNvPr>
          <p:cNvPicPr>
            <a:picLocks noChangeAspect="1"/>
          </p:cNvPicPr>
          <p:nvPr/>
        </p:nvPicPr>
        <p:blipFill>
          <a:blip r:embed="rId3"/>
          <a:stretch>
            <a:fillRect/>
          </a:stretch>
        </p:blipFill>
        <p:spPr>
          <a:xfrm rot="1549092">
            <a:off x="7125982" y="1861928"/>
            <a:ext cx="3651821" cy="1450974"/>
          </a:xfrm>
          <a:prstGeom prst="rect">
            <a:avLst/>
          </a:prstGeo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ppt_w</p:attrName>
                                        </p:attrNameLst>
                                      </p:cBhvr>
                                      <p:tavLst>
                                        <p:tav tm="0" fmla="#ppt_w*sin(2.5*pi*$)">
                                          <p:val>
                                            <p:fltVal val="0"/>
                                          </p:val>
                                        </p:tav>
                                        <p:tav tm="100000">
                                          <p:val>
                                            <p:fltVal val="1"/>
                                          </p:val>
                                        </p:tav>
                                      </p:tavLst>
                                    </p:anim>
                                    <p:anim calcmode="lin" valueType="num">
                                      <p:cBhvr>
                                        <p:cTn id="9" dur="5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1325218" y="3400434"/>
            <a:ext cx="6856214" cy="57135"/>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659" name="TextBox 3"/>
          <p:cNvSpPr txBox="1">
            <a:spLocks noChangeArrowheads="1"/>
          </p:cNvSpPr>
          <p:nvPr/>
        </p:nvSpPr>
        <p:spPr bwMode="auto">
          <a:xfrm>
            <a:off x="3296379" y="991411"/>
            <a:ext cx="324044" cy="83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126"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4799" b="0" i="0" u="none" strike="noStrike" kern="1200" cap="none" spc="0" normalizeH="0" baseline="0" noProof="0">
                <a:ln>
                  <a:noFill/>
                </a:ln>
                <a:solidFill>
                  <a:srgbClr val="FF0000"/>
                </a:solidFill>
                <a:effectLst/>
                <a:uLnTx/>
                <a:uFillTx/>
                <a:latin typeface="Calibri" panose="020F0502020204030204" pitchFamily="34" charset="0"/>
                <a:ea typeface="+mn-ea"/>
                <a:cs typeface="+mn-cs"/>
              </a:rPr>
              <a:t> </a:t>
            </a:r>
          </a:p>
        </p:txBody>
      </p:sp>
      <p:sp>
        <p:nvSpPr>
          <p:cNvPr id="11" name="Rectangle 10"/>
          <p:cNvSpPr/>
          <p:nvPr/>
        </p:nvSpPr>
        <p:spPr>
          <a:xfrm flipH="1">
            <a:off x="4781892" y="1219776"/>
            <a:ext cx="3085296" cy="7618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p:cNvSpPr txBox="1">
            <a:spLocks noChangeArrowheads="1"/>
          </p:cNvSpPr>
          <p:nvPr/>
        </p:nvSpPr>
        <p:spPr bwMode="auto">
          <a:xfrm>
            <a:off x="4978210" y="1468552"/>
            <a:ext cx="3721095" cy="4030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126"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6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rPr>
              <a:t>YourOnlineProfessor.net is registered with the National Association of State Boards of Accountancy (NASBA) as a sponsor of continuing professional education on the National Registry of CPE Sponsors. State boards of accountancy have final authority on the acceptance of individual courses for CPE credit. Complaints regarding registered sponsors may be submitted to the National Registry of CPE Sponsors through its website: </a:t>
            </a:r>
            <a:r>
              <a:rPr kumimoji="0" lang="en-US" altLang="en-US" sz="16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hlinkClick r:id="rId2"/>
              </a:rPr>
              <a:t>www.learningmarket.org</a:t>
            </a:r>
            <a:r>
              <a:rPr kumimoji="0" lang="en-US" altLang="en-US" sz="16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rPr>
              <a:t>. </a:t>
            </a:r>
          </a:p>
          <a:p>
            <a:pPr marL="0" marR="0" lvl="0" indent="0" algn="l" defTabSz="914126"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n-US" altLang="en-US" sz="1600" b="0" i="0" u="none" strike="noStrike" kern="1200" cap="none" spc="0" normalizeH="0" baseline="0" noProof="0" dirty="0">
              <a:ln>
                <a:noFill/>
              </a:ln>
              <a:solidFill>
                <a:srgbClr val="000000"/>
              </a:solidFill>
              <a:effectLst/>
              <a:uLnTx/>
              <a:uFillTx/>
              <a:latin typeface="Arial Nova Light" panose="020B0304020202020204" pitchFamily="34" charset="0"/>
              <a:ea typeface="+mn-ea"/>
              <a:cs typeface="+mn-cs"/>
            </a:endParaRPr>
          </a:p>
          <a:p>
            <a:pPr marL="0" marR="0" lvl="0" indent="0" algn="l" defTabSz="914126"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600" b="0" i="0" u="none" strike="noStrike" kern="1200" cap="none" spc="0" normalizeH="0" baseline="0" noProof="0" dirty="0">
                <a:ln>
                  <a:noFill/>
                </a:ln>
                <a:solidFill>
                  <a:prstClr val="black"/>
                </a:solidFill>
                <a:effectLst/>
                <a:uLnTx/>
                <a:uFillTx/>
                <a:latin typeface="Arial Nova Light" panose="020B0304020202020204" pitchFamily="34" charset="0"/>
                <a:ea typeface="+mn-ea"/>
                <a:cs typeface="+mn-cs"/>
              </a:rPr>
              <a:t>Our Sponsor No. Identification Number </a:t>
            </a:r>
            <a:r>
              <a:rPr kumimoji="0" lang="en-US" altLang="en-US" sz="1600" b="1" i="0" u="none" strike="noStrike" kern="1200" cap="none" spc="0" normalizeH="0" baseline="0" noProof="0" dirty="0">
                <a:ln>
                  <a:noFill/>
                </a:ln>
                <a:solidFill>
                  <a:prstClr val="black"/>
                </a:solidFill>
                <a:effectLst/>
                <a:uLnTx/>
                <a:uFillTx/>
                <a:latin typeface="Arial Nova Light" panose="020B0304020202020204" pitchFamily="34" charset="0"/>
                <a:ea typeface="+mn-ea"/>
                <a:cs typeface="+mn-cs"/>
              </a:rPr>
              <a:t>137573</a:t>
            </a:r>
          </a:p>
        </p:txBody>
      </p:sp>
      <p:pic>
        <p:nvPicPr>
          <p:cNvPr id="198665"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62593" y="2017736"/>
            <a:ext cx="1832865" cy="2430916"/>
          </a:xfrm>
          <a:prstGeom prst="rect">
            <a:avLst/>
          </a:prstGeom>
          <a:noFill/>
          <a:ln>
            <a:noFill/>
          </a:ln>
          <a:effectLst>
            <a:outerShdw blurRad="63500" sx="105000" sy="105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034918" y="425716"/>
            <a:ext cx="5044106" cy="523084"/>
          </a:xfrm>
          <a:prstGeom prst="rect">
            <a:avLst/>
          </a:prstGeom>
          <a:noFill/>
        </p:spPr>
        <p:txBody>
          <a:bodyPr wrap="non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2799" b="1" i="0" u="none" strike="noStrike" kern="1200" cap="none" spc="0" normalizeH="0" baseline="0" noProof="0">
                <a:ln>
                  <a:noFill/>
                </a:ln>
                <a:solidFill>
                  <a:srgbClr val="5B9BD5">
                    <a:lumMod val="50000"/>
                  </a:srgbClr>
                </a:solidFill>
                <a:effectLst>
                  <a:outerShdw blurRad="38100" dist="38100" dir="2700000" algn="tl">
                    <a:srgbClr val="000000">
                      <a:alpha val="43137"/>
                    </a:srgbClr>
                  </a:outerShdw>
                </a:effectLst>
                <a:uLnTx/>
                <a:uFillTx/>
                <a:latin typeface="Calibri" panose="020F0502020204030204"/>
                <a:ea typeface="+mn-ea"/>
                <a:cs typeface="+mn-cs"/>
              </a:rPr>
              <a:t>NASBA Registry of CPE Sponsors </a:t>
            </a:r>
          </a:p>
        </p:txBody>
      </p:sp>
      <p:pic>
        <p:nvPicPr>
          <p:cNvPr id="4" name="Picture 3" descr="gibperknobackground.png">
            <a:extLst>
              <a:ext uri="{FF2B5EF4-FFF2-40B4-BE49-F238E27FC236}">
                <a16:creationId xmlns:a16="http://schemas.microsoft.com/office/drawing/2014/main" id="{81B9A074-5ED7-3881-44F0-D67AD15CDBA1}"/>
              </a:ext>
            </a:extLst>
          </p:cNvPr>
          <p:cNvPicPr>
            <a:picLocks noChangeAspect="1"/>
          </p:cNvPicPr>
          <p:nvPr/>
        </p:nvPicPr>
        <p:blipFill>
          <a:blip r:embed="rId4" cstate="print"/>
          <a:srcRect/>
          <a:stretch>
            <a:fillRect/>
          </a:stretch>
        </p:blipFill>
        <p:spPr bwMode="auto">
          <a:xfrm>
            <a:off x="690238" y="5803047"/>
            <a:ext cx="2483215" cy="583073"/>
          </a:xfrm>
          <a:prstGeom prst="rect">
            <a:avLst/>
          </a:prstGeom>
          <a:noFill/>
          <a:ln w="9525">
            <a:noFill/>
            <a:miter lim="800000"/>
            <a:headEnd/>
            <a:tailEnd/>
          </a:ln>
          <a:effectLst>
            <a:outerShdw blurRad="149987" dist="250190" dir="8460000" sx="103000" sy="103000" algn="ctr">
              <a:srgbClr val="000000">
                <a:alpha val="32000"/>
              </a:srgbClr>
            </a:outerShdw>
          </a:effectLst>
        </p:spPr>
      </p:pic>
    </p:spTree>
    <p:extLst>
      <p:ext uri="{BB962C8B-B14F-4D97-AF65-F5344CB8AC3E}">
        <p14:creationId xmlns:p14="http://schemas.microsoft.com/office/powerpoint/2010/main" val="2239329662"/>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324931" y="702675"/>
            <a:ext cx="9542141" cy="4523137"/>
          </a:xfrm>
          <a:prstGeom prst="rect">
            <a:avLst/>
          </a:prstGeom>
          <a:noFill/>
        </p:spPr>
        <p:txBody>
          <a:bodyPr wrap="squar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badi Extra Light" panose="020B0204020104020204" pitchFamily="34" charset="0"/>
                <a:ea typeface="+mn-ea"/>
                <a:cs typeface="Calibri" panose="020F0502020204030204" pitchFamily="34" charset="0"/>
              </a:rPr>
              <a:t>Refund Policy</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Abadi Extra Light" panose="020B0204020104020204" pitchFamily="34" charset="0"/>
                <a:ea typeface="+mn-ea"/>
                <a:cs typeface="Calibri" panose="020F0502020204030204" pitchFamily="34" charset="0"/>
              </a:rPr>
              <a:t>It is the policy of YourOnlineProfessor.net to satisfy participants and purchasers in a reasonable manner. Therefore, refunds to dissatisfied participants will be given in order to maintain good will. However, the reason for a participant's dissatisfaction and any resulting refund must be clearly indicated. Each refund request will be reviewed by a majority of the members of YourOnlineProfessor.net. A refund is always given if a course does not qualify for CPE credit in the state in which the purchaser seeks to apply it for credit.</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badi Extra Light" panose="020B0204020104020204" pitchFamily="34" charset="0"/>
                <a:ea typeface="+mn-ea"/>
                <a:cs typeface="Calibri" panose="020F0502020204030204" pitchFamily="34" charset="0"/>
              </a:rPr>
              <a:t>Program Cancellation Policy</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Abadi Extra Light" panose="020B0204020104020204" pitchFamily="34" charset="0"/>
                <a:ea typeface="+mn-ea"/>
                <a:cs typeface="Calibri" panose="020F0502020204030204" pitchFamily="34" charset="0"/>
              </a:rPr>
              <a:t>It is the policy of YourOnlineProfessor.net to refund any fees paid in full in the event that a scheduled program is cancelled or rescheduled. </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badi Extra Light" panose="020B0204020104020204" pitchFamily="34" charset="0"/>
                <a:ea typeface="+mn-ea"/>
                <a:cs typeface="Calibri" panose="020F0502020204030204" pitchFamily="34" charset="0"/>
              </a:rPr>
              <a:t>Complaint Resolution Policy </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dirty="0">
                <a:ln>
                  <a:noFill/>
                </a:ln>
                <a:solidFill>
                  <a:srgbClr val="000000"/>
                </a:solidFill>
                <a:effectLst/>
                <a:uLnTx/>
                <a:uFillTx/>
                <a:latin typeface="Abadi Extra Light" panose="020B0204020104020204" pitchFamily="34" charset="0"/>
                <a:ea typeface="+mn-ea"/>
                <a:cs typeface="Calibri" panose="020F0502020204030204" pitchFamily="34" charset="0"/>
              </a:rPr>
              <a:t>All evaluations are reviewed by Edward Perkins. Grievance complaints are directed to Mr. Perkins at (610) 565-1708 ext. 2 or via email to yop@youronlineprofessor.org. It is the policy of YourOnlineProfessor.net to respond to every grievance complaint. This response shall include when appropriate: reviewing the grievance complaint in conjunction with other participant evaluations and discussion of the grievance complaint with the course instructor or other employees.</a:t>
            </a:r>
          </a:p>
        </p:txBody>
      </p:sp>
      <p:pic>
        <p:nvPicPr>
          <p:cNvPr id="3" name="Picture 2" descr="gibperknobackground.png">
            <a:extLst>
              <a:ext uri="{FF2B5EF4-FFF2-40B4-BE49-F238E27FC236}">
                <a16:creationId xmlns:a16="http://schemas.microsoft.com/office/drawing/2014/main" id="{B1CBA022-CDCE-13DC-6525-762E2A0E483E}"/>
              </a:ext>
            </a:extLst>
          </p:cNvPr>
          <p:cNvPicPr>
            <a:picLocks noChangeAspect="1"/>
          </p:cNvPicPr>
          <p:nvPr/>
        </p:nvPicPr>
        <p:blipFill>
          <a:blip r:embed="rId3" cstate="print"/>
          <a:srcRect/>
          <a:stretch>
            <a:fillRect/>
          </a:stretch>
        </p:blipFill>
        <p:spPr bwMode="auto">
          <a:xfrm>
            <a:off x="690238" y="5803047"/>
            <a:ext cx="2483215" cy="583073"/>
          </a:xfrm>
          <a:prstGeom prst="rect">
            <a:avLst/>
          </a:prstGeom>
          <a:noFill/>
          <a:ln w="9525">
            <a:noFill/>
            <a:miter lim="800000"/>
            <a:headEnd/>
            <a:tailEnd/>
          </a:ln>
          <a:effectLst>
            <a:outerShdw blurRad="149987" dist="250190" dir="8460000" sx="103000" sy="103000" algn="ctr">
              <a:srgbClr val="000000">
                <a:alpha val="32000"/>
              </a:srgbClr>
            </a:outerShdw>
          </a:effectLst>
        </p:spPr>
      </p:pic>
    </p:spTree>
    <p:extLst>
      <p:ext uri="{BB962C8B-B14F-4D97-AF65-F5344CB8AC3E}">
        <p14:creationId xmlns:p14="http://schemas.microsoft.com/office/powerpoint/2010/main" val="1054646887"/>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1325218" y="3400434"/>
            <a:ext cx="6856214" cy="57135"/>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708" name="TextBox 3"/>
          <p:cNvSpPr txBox="1">
            <a:spLocks noChangeArrowheads="1"/>
          </p:cNvSpPr>
          <p:nvPr/>
        </p:nvSpPr>
        <p:spPr bwMode="auto">
          <a:xfrm>
            <a:off x="3296379" y="991411"/>
            <a:ext cx="324044" cy="830781"/>
          </a:xfrm>
          <a:prstGeom prst="rect">
            <a:avLst/>
          </a:prstGeom>
          <a:noFill/>
          <a:ln w="9525">
            <a:noFill/>
            <a:miter lim="800000"/>
            <a:headEnd/>
            <a:tailEnd/>
          </a:ln>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panose="020F0502020204030204"/>
                <a:ea typeface="+mn-ea"/>
                <a:cs typeface="+mn-cs"/>
              </a:rPr>
              <a:t> </a:t>
            </a:r>
          </a:p>
        </p:txBody>
      </p:sp>
      <p:sp>
        <p:nvSpPr>
          <p:cNvPr id="9" name="TextBox 8"/>
          <p:cNvSpPr txBox="1"/>
          <p:nvPr/>
        </p:nvSpPr>
        <p:spPr>
          <a:xfrm>
            <a:off x="5715099" y="305615"/>
            <a:ext cx="4113728" cy="6305469"/>
          </a:xfrm>
          <a:prstGeom prst="rect">
            <a:avLst/>
          </a:prstGeom>
          <a:solidFill>
            <a:schemeClr val="bg1"/>
          </a:solidFill>
        </p:spPr>
        <p:txBody>
          <a:bodyP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t>Where Applicable, this program is</a:t>
            </a:r>
            <a:b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b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t>© YourOnlineProfessor.net - All Rights Reserved.</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t>This material is designed for informational purposes. In providing this material, neither the author nor YourOnlineProfessor.net are engaged in rendering legal, accounting or professional service. If legal, accounting, or professional service is required, the service of a competent professional should be sought.</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t>Inquiries regarding the use of the material contained in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t>this Course should be addressed to:</a:t>
            </a:r>
            <a:b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Calibri" panose="020F0502020204030204" pitchFamily="34" charset="0"/>
              </a:rPr>
            </a:br>
            <a:endParaRPr kumimoji="0" lang="en-US" sz="1799" b="0" i="0" u="none" strike="noStrike" kern="1200" cap="none" spc="0" normalizeH="0" baseline="0" noProof="0">
              <a:ln>
                <a:noFill/>
              </a:ln>
              <a:solidFill>
                <a:prstClr val="black"/>
              </a:solidFill>
              <a:effectLst>
                <a:outerShdw blurRad="38100" dist="38100" dir="2700000" algn="tl">
                  <a:srgbClr val="C0C0C0"/>
                </a:outerShdw>
              </a:effectLst>
              <a:uLnTx/>
              <a:uFillTx/>
              <a:latin typeface="Abadi Extra Light" panose="020B020402010402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66"/>
                </a:solidFill>
                <a:effectLst>
                  <a:outerShdw blurRad="38100" dist="38100" dir="2700000" algn="tl">
                    <a:srgbClr val="000000">
                      <a:alpha val="43137"/>
                    </a:srgbClr>
                  </a:outerShdw>
                </a:effectLst>
                <a:uLnTx/>
                <a:uFill>
                  <a:solidFill>
                    <a:srgbClr val="C00000"/>
                  </a:solidFill>
                </a:uFill>
                <a:latin typeface="Abadi Extra Light" panose="020B0204020104020204" pitchFamily="34" charset="0"/>
                <a:ea typeface="Tahoma" pitchFamily="34" charset="0"/>
                <a:cs typeface="Times New Roman" pitchFamily="18" charset="0"/>
              </a:rPr>
              <a:t>Ted Perkins</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600" b="0" i="0" u="sng" strike="noStrike" kern="1200" cap="none" spc="0" normalizeH="0" baseline="0" noProof="0" err="1">
                <a:ln>
                  <a:noFill/>
                </a:ln>
                <a:solidFill>
                  <a:srgbClr val="000066"/>
                </a:solidFill>
                <a:effectLst>
                  <a:outerShdw blurRad="38100" dist="38100" dir="2700000" algn="tl">
                    <a:srgbClr val="000000">
                      <a:alpha val="43137"/>
                    </a:srgbClr>
                  </a:outerShdw>
                </a:effectLst>
                <a:uLnTx/>
                <a:uFill>
                  <a:solidFill>
                    <a:srgbClr val="C00000"/>
                  </a:solidFill>
                </a:uFill>
                <a:latin typeface="Abadi Extra Light" panose="020B0204020104020204" pitchFamily="34" charset="0"/>
                <a:ea typeface="Tahoma" pitchFamily="34" charset="0"/>
                <a:cs typeface="Times New Roman" pitchFamily="18" charset="0"/>
              </a:rPr>
              <a:t>tperkins</a:t>
            </a:r>
            <a:r>
              <a:rPr kumimoji="0" lang="en-US" sz="1600" b="0" i="0" u="sng" strike="noStrike" kern="1200" cap="none" spc="0" normalizeH="0" baseline="0" noProof="0">
                <a:ln>
                  <a:noFill/>
                </a:ln>
                <a:solidFill>
                  <a:srgbClr val="000066"/>
                </a:solidFill>
                <a:effectLst>
                  <a:outerShdw blurRad="38100" dist="38100" dir="2700000" algn="tl">
                    <a:srgbClr val="000000">
                      <a:alpha val="43137"/>
                    </a:srgbClr>
                  </a:outerShdw>
                </a:effectLst>
                <a:uLnTx/>
                <a:uFill>
                  <a:solidFill>
                    <a:srgbClr val="C00000"/>
                  </a:solidFill>
                </a:uFill>
                <a:latin typeface="Abadi Extra Light" panose="020B0204020104020204" pitchFamily="34" charset="0"/>
                <a:ea typeface="Tahoma" pitchFamily="34" charset="0"/>
                <a:cs typeface="Times New Roman" pitchFamily="18" charset="0"/>
              </a:rPr>
              <a:t>@gibperk.com</a:t>
            </a:r>
            <a:br>
              <a:rPr kumimoji="0" lang="en-US" sz="1600" b="0" i="0" u="none" strike="noStrike" kern="1200" cap="none" spc="0" normalizeH="0" baseline="0" noProof="0">
                <a:ln>
                  <a:noFill/>
                </a:ln>
                <a:solidFill>
                  <a:srgbClr val="C00000"/>
                </a:solidFill>
                <a:effectLst>
                  <a:outerShdw blurRad="38100" dist="38100" dir="2700000" algn="tl">
                    <a:srgbClr val="C0C0C0"/>
                  </a:outerShdw>
                </a:effectLst>
                <a:uLnTx/>
                <a:uFillTx/>
                <a:latin typeface="Abadi Extra Light" panose="020B0204020104020204" pitchFamily="34" charset="0"/>
                <a:ea typeface="+mn-ea"/>
                <a:cs typeface="+mn-cs"/>
              </a:rPr>
            </a:br>
            <a:r>
              <a:rPr kumimoji="0" lang="en-US" sz="1600" b="0" i="0" u="none" strike="noStrike" kern="1200" cap="none" spc="0" normalizeH="0" baseline="0" noProof="0">
                <a:ln>
                  <a:noFill/>
                </a:ln>
                <a:solidFill>
                  <a:prstClr val="black"/>
                </a:solidFill>
                <a:effectLst>
                  <a:outerShdw blurRad="38100" dist="38100" dir="2700000" algn="tl">
                    <a:srgbClr val="C0C0C0"/>
                  </a:outerShdw>
                </a:effectLst>
                <a:uLnTx/>
                <a:uFillTx/>
                <a:latin typeface="Abadi Extra Light" panose="020B0204020104020204" pitchFamily="34" charset="0"/>
                <a:ea typeface="+mn-ea"/>
                <a:cs typeface="+mn-cs"/>
              </a:rPr>
              <a:t>Suite 204</a:t>
            </a:r>
            <a:br>
              <a:rPr kumimoji="0" lang="en-US" sz="1600" b="0" i="0" u="none" strike="noStrike" kern="1200" cap="none" spc="0" normalizeH="0" baseline="0" noProof="0">
                <a:ln>
                  <a:noFill/>
                </a:ln>
                <a:solidFill>
                  <a:prstClr val="black"/>
                </a:solidFill>
                <a:effectLst>
                  <a:outerShdw blurRad="38100" dist="38100" dir="2700000" algn="tl">
                    <a:srgbClr val="C0C0C0"/>
                  </a:outerShdw>
                </a:effectLst>
                <a:uLnTx/>
                <a:uFillTx/>
                <a:latin typeface="Abadi Extra Light" panose="020B0204020104020204" pitchFamily="34" charset="0"/>
                <a:ea typeface="+mn-ea"/>
                <a:cs typeface="+mn-cs"/>
              </a:rPr>
            </a:br>
            <a:r>
              <a:rPr kumimoji="0" lang="en-US" sz="1600" b="0" i="0" u="none" strike="noStrike" kern="1200" cap="none" spc="0" normalizeH="0" baseline="0" noProof="0">
                <a:ln>
                  <a:noFill/>
                </a:ln>
                <a:solidFill>
                  <a:prstClr val="black"/>
                </a:solidFill>
                <a:effectLst>
                  <a:outerShdw blurRad="38100" dist="38100" dir="2700000" algn="tl">
                    <a:srgbClr val="C0C0C0"/>
                  </a:outerShdw>
                </a:effectLst>
                <a:uLnTx/>
                <a:uFillTx/>
                <a:latin typeface="Abadi Extra Light" panose="020B0204020104020204" pitchFamily="34" charset="0"/>
                <a:ea typeface="+mn-ea"/>
                <a:cs typeface="+mn-cs"/>
              </a:rPr>
              <a:t>100 W. Sixth Street</a:t>
            </a:r>
            <a:br>
              <a:rPr kumimoji="0" lang="en-US" sz="1600" b="0" i="0" u="none" strike="noStrike" kern="1200" cap="none" spc="0" normalizeH="0" baseline="0" noProof="0">
                <a:ln>
                  <a:noFill/>
                </a:ln>
                <a:solidFill>
                  <a:prstClr val="black"/>
                </a:solidFill>
                <a:effectLst>
                  <a:outerShdw blurRad="38100" dist="38100" dir="2700000" algn="tl">
                    <a:srgbClr val="C0C0C0"/>
                  </a:outerShdw>
                </a:effectLst>
                <a:uLnTx/>
                <a:uFillTx/>
                <a:latin typeface="Abadi Extra Light" panose="020B0204020104020204" pitchFamily="34" charset="0"/>
                <a:ea typeface="+mn-ea"/>
                <a:cs typeface="+mn-cs"/>
              </a:rPr>
            </a:br>
            <a:r>
              <a:rPr kumimoji="0" lang="en-US" sz="1600" b="0" i="0" u="none" strike="noStrike" kern="1200" cap="none" spc="0" normalizeH="0" baseline="0" noProof="0">
                <a:ln>
                  <a:noFill/>
                </a:ln>
                <a:solidFill>
                  <a:prstClr val="black"/>
                </a:solidFill>
                <a:effectLst>
                  <a:outerShdw blurRad="38100" dist="38100" dir="2700000" algn="tl">
                    <a:srgbClr val="C0C0C0"/>
                  </a:outerShdw>
                </a:effectLst>
                <a:uLnTx/>
                <a:uFillTx/>
                <a:latin typeface="Abadi Extra Light" panose="020B0204020104020204" pitchFamily="34" charset="0"/>
                <a:ea typeface="+mn-ea"/>
                <a:cs typeface="+mn-cs"/>
              </a:rPr>
              <a:t>Media, PA 19063</a:t>
            </a:r>
          </a:p>
        </p:txBody>
      </p:sp>
      <p:pic>
        <p:nvPicPr>
          <p:cNvPr id="2" name="Picture 1" descr="gibperknobackground.png">
            <a:extLst>
              <a:ext uri="{FF2B5EF4-FFF2-40B4-BE49-F238E27FC236}">
                <a16:creationId xmlns:a16="http://schemas.microsoft.com/office/drawing/2014/main" id="{4E8B8689-0BE3-57B3-3543-12373C3C9569}"/>
              </a:ext>
            </a:extLst>
          </p:cNvPr>
          <p:cNvPicPr>
            <a:picLocks noChangeAspect="1"/>
          </p:cNvPicPr>
          <p:nvPr/>
        </p:nvPicPr>
        <p:blipFill>
          <a:blip r:embed="rId3" cstate="print"/>
          <a:srcRect/>
          <a:stretch>
            <a:fillRect/>
          </a:stretch>
        </p:blipFill>
        <p:spPr bwMode="auto">
          <a:xfrm>
            <a:off x="690238" y="5803047"/>
            <a:ext cx="2483215" cy="583073"/>
          </a:xfrm>
          <a:prstGeom prst="rect">
            <a:avLst/>
          </a:prstGeom>
          <a:noFill/>
          <a:ln w="9525">
            <a:noFill/>
            <a:miter lim="800000"/>
            <a:headEnd/>
            <a:tailEnd/>
          </a:ln>
          <a:effectLst>
            <a:outerShdw blurRad="149987" dist="250190" dir="8460000" sx="103000" sy="103000" algn="ctr">
              <a:srgbClr val="000000">
                <a:alpha val="32000"/>
              </a:srgbClr>
            </a:outerShdw>
          </a:effectLst>
        </p:spPr>
      </p:pic>
    </p:spTree>
    <p:extLst>
      <p:ext uri="{BB962C8B-B14F-4D97-AF65-F5344CB8AC3E}">
        <p14:creationId xmlns:p14="http://schemas.microsoft.com/office/powerpoint/2010/main" val="3375823956"/>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96379" y="991365"/>
            <a:ext cx="324044" cy="830781"/>
          </a:xfrm>
          <a:prstGeom prst="rect">
            <a:avLst/>
          </a:prstGeom>
          <a:noFill/>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panose="020F0502020204030204"/>
                <a:ea typeface="+mn-ea"/>
                <a:cs typeface="+mn-cs"/>
              </a:rPr>
              <a:t> </a:t>
            </a:r>
          </a:p>
        </p:txBody>
      </p:sp>
      <p:sp>
        <p:nvSpPr>
          <p:cNvPr id="10" name="TextBox 9"/>
          <p:cNvSpPr txBox="1"/>
          <p:nvPr/>
        </p:nvSpPr>
        <p:spPr>
          <a:xfrm>
            <a:off x="1014876" y="2818111"/>
            <a:ext cx="10602026" cy="3292351"/>
          </a:xfrm>
          <a:prstGeom prst="rect">
            <a:avLst/>
          </a:prstGeom>
          <a:noFill/>
        </p:spPr>
        <p:txBody>
          <a:bodyPr wrap="squar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Attendees will be asked to periodically verify their attendance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order to comply with CPE/CLE guidelines.</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This involves clicking </a:t>
            </a:r>
            <a:r>
              <a:rPr kumimoji="0" lang="en-US" sz="2399"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“Still here” </a:t>
            </a: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the pop-up arises.</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It is important that you follow all such prompts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order to ensure that your CPE/CLE credits </a:t>
            </a:r>
            <a:b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are received in full.</a:t>
            </a:r>
          </a:p>
        </p:txBody>
      </p:sp>
      <p:pic>
        <p:nvPicPr>
          <p:cNvPr id="3" name="Picture 2">
            <a:extLst>
              <a:ext uri="{FF2B5EF4-FFF2-40B4-BE49-F238E27FC236}">
                <a16:creationId xmlns:a16="http://schemas.microsoft.com/office/drawing/2014/main" id="{9199EA8F-E203-9349-2C86-919AD60BCDF3}"/>
              </a:ext>
            </a:extLst>
          </p:cNvPr>
          <p:cNvPicPr>
            <a:picLocks noChangeAspect="1"/>
          </p:cNvPicPr>
          <p:nvPr/>
        </p:nvPicPr>
        <p:blipFill>
          <a:blip r:embed="rId3"/>
          <a:stretch>
            <a:fillRect/>
          </a:stretch>
        </p:blipFill>
        <p:spPr>
          <a:xfrm>
            <a:off x="1588" y="206737"/>
            <a:ext cx="12295186" cy="2611372"/>
          </a:xfrm>
          <a:prstGeom prst="rect">
            <a:avLst/>
          </a:prstGeom>
        </p:spPr>
      </p:pic>
    </p:spTree>
    <p:extLst>
      <p:ext uri="{BB962C8B-B14F-4D97-AF65-F5344CB8AC3E}">
        <p14:creationId xmlns:p14="http://schemas.microsoft.com/office/powerpoint/2010/main" val="865482701"/>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1325218" y="3400434"/>
            <a:ext cx="6856214" cy="57135"/>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3296379" y="991365"/>
            <a:ext cx="324044" cy="830781"/>
          </a:xfrm>
          <a:prstGeom prst="rect">
            <a:avLst/>
          </a:prstGeom>
          <a:noFill/>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panose="020F0502020204030204"/>
                <a:ea typeface="+mn-ea"/>
                <a:cs typeface="+mn-cs"/>
              </a:rPr>
              <a:t> </a:t>
            </a:r>
          </a:p>
        </p:txBody>
      </p:sp>
      <p:sp>
        <p:nvSpPr>
          <p:cNvPr id="11" name="Rectangle 10"/>
          <p:cNvSpPr/>
          <p:nvPr/>
        </p:nvSpPr>
        <p:spPr>
          <a:xfrm flipH="1">
            <a:off x="4781892" y="1219776"/>
            <a:ext cx="3085296" cy="7618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5886228" y="1751681"/>
            <a:ext cx="4418449" cy="3907744"/>
          </a:xfrm>
          <a:prstGeom prst="rect">
            <a:avLst/>
          </a:prstGeom>
          <a:noFill/>
        </p:spPr>
        <p:txBody>
          <a:bodyPr wrap="square">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799" b="1" i="1" u="none" strike="noStrike" kern="1200" cap="all" spc="0" normalizeH="0" baseline="0" noProof="0" dirty="0">
                <a:ln>
                  <a:noFill/>
                </a:ln>
                <a:solidFill>
                  <a:srgbClr val="1F497D"/>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Technical Support</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7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If you have issues during the presentation, please email</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3599"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stait@gibperk.com</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for real-time troubleshooting assistance</a:t>
            </a:r>
            <a:r>
              <a:rPr kumimoji="0" lang="en-US" sz="2399"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1" i="0" u="none" strike="noStrike" kern="1200" cap="none" spc="0" normalizeH="0" baseline="0" noProof="0" dirty="0">
              <a:ln>
                <a:noFill/>
              </a:ln>
              <a:solidFill>
                <a:srgbClr val="000000"/>
              </a:solidFill>
              <a:effectLst/>
              <a:uLnTx/>
              <a:uFillTx/>
              <a:latin typeface="High Tower Text" panose="02040502050506030303" pitchFamily="18" charset="0"/>
              <a:ea typeface="+mn-ea"/>
              <a:cs typeface="+mn-cs"/>
            </a:endParaRPr>
          </a:p>
        </p:txBody>
      </p:sp>
    </p:spTree>
    <p:extLst>
      <p:ext uri="{BB962C8B-B14F-4D97-AF65-F5344CB8AC3E}">
        <p14:creationId xmlns:p14="http://schemas.microsoft.com/office/powerpoint/2010/main" val="2931632306"/>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9537" y="597639"/>
            <a:ext cx="7199025" cy="1485513"/>
          </a:xfrm>
        </p:spPr>
        <p:txBody>
          <a:bodyPr rtlCol="0">
            <a:normAutofit/>
          </a:bodyPr>
          <a:lstStyle/>
          <a:p>
            <a:pPr algn="ctr">
              <a:defRPr/>
            </a:pPr>
            <a:r>
              <a:rPr lang="en-US" sz="4799" b="1">
                <a:solidFill>
                  <a:srgbClr val="C00000"/>
                </a:solidFill>
                <a:effectLst>
                  <a:outerShdw blurRad="38100" dist="38100" dir="2700000" algn="tl">
                    <a:srgbClr val="000000">
                      <a:alpha val="43137"/>
                    </a:srgbClr>
                  </a:outerShdw>
                </a:effectLst>
                <a:latin typeface="Arial Nova Cond Light" panose="020B0604020202020204" pitchFamily="34" charset="0"/>
              </a:rPr>
              <a:t>Questions</a:t>
            </a:r>
          </a:p>
        </p:txBody>
      </p:sp>
      <p:sp>
        <p:nvSpPr>
          <p:cNvPr id="7" name="TextBox 6"/>
          <p:cNvSpPr txBox="1"/>
          <p:nvPr/>
        </p:nvSpPr>
        <p:spPr>
          <a:xfrm>
            <a:off x="3007532" y="1965768"/>
            <a:ext cx="6461029" cy="3723070"/>
          </a:xfrm>
          <a:prstGeom prst="rect">
            <a:avLst/>
          </a:prstGeom>
          <a:noFill/>
        </p:spPr>
        <p:txBody>
          <a:bodyPr>
            <a:spAutoFit/>
          </a:bodyPr>
          <a:lstStyle/>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2799"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Aparajita" panose="020B0604020202020204" pitchFamily="34" charset="0"/>
              </a:rPr>
              <a:t>If you have any questions regarding this Course please contact </a:t>
            </a:r>
            <a:br>
              <a:rPr kumimoji="0" lang="en-US" sz="2799"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Aparajita" panose="020B0604020202020204" pitchFamily="34" charset="0"/>
              </a:rPr>
            </a:br>
            <a:endParaRPr kumimoji="0" lang="en-US" sz="2799"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Aparajita" panose="020B0604020202020204" pitchFamily="34" charset="0"/>
            </a:endParaRP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2799"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rPr>
              <a:t>Ted Perkins</a:t>
            </a: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2799"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Aparajita" panose="020B0604020202020204" pitchFamily="34" charset="0"/>
              </a:rPr>
              <a:t>at </a:t>
            </a:r>
            <a:r>
              <a:rPr kumimoji="0" lang="en-US" sz="2799"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hlinkClick r:id="rId2">
                  <a:extLst>
                    <a:ext uri="{A12FA001-AC4F-418D-AE19-62706E023703}">
                      <ahyp:hlinkClr xmlns:ahyp="http://schemas.microsoft.com/office/drawing/2018/hyperlinkcolor" val="tx"/>
                    </a:ext>
                  </a:extLst>
                </a:hlinkClick>
              </a:rPr>
              <a:t>tperkins@gibperk.com</a:t>
            </a:r>
            <a:endParaRPr kumimoji="0" lang="en-US" sz="2799" b="0"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endParaRP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2799"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Aparajita" panose="020B0604020202020204" pitchFamily="34" charset="0"/>
              </a:rPr>
              <a:t>or</a:t>
            </a:r>
            <a:br>
              <a:rPr kumimoji="0" lang="en-US" sz="2799"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Aparajita" panose="020B0604020202020204" pitchFamily="34" charset="0"/>
              </a:rPr>
            </a:br>
            <a:r>
              <a:rPr kumimoji="0" lang="en-US" sz="2799"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rPr>
              <a:t>(610) 565-1708 Ext. 104 </a:t>
            </a:r>
            <a:br>
              <a:rPr kumimoji="0" lang="en-US" sz="3999"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arajita" panose="020B0604020202020204" pitchFamily="34" charset="0"/>
                <a:ea typeface="+mn-ea"/>
                <a:cs typeface="Aparajita" panose="020B0604020202020204" pitchFamily="34" charset="0"/>
              </a:rPr>
            </a:br>
            <a:endParaRPr kumimoji="0" lang="en-US" sz="3999" b="0" i="0" u="none" strike="noStrike" kern="1200" cap="none" spc="0" normalizeH="0" baseline="0" noProof="0" dirty="0">
              <a:ln>
                <a:noFill/>
              </a:ln>
              <a:solidFill>
                <a:prstClr val="black"/>
              </a:solidFill>
              <a:effectLst/>
              <a:uLnTx/>
              <a:uFillTx/>
              <a:latin typeface="Aparajita" panose="020B0604020202020204" pitchFamily="34" charset="0"/>
              <a:ea typeface="+mn-ea"/>
              <a:cs typeface="Aparajita" panose="020B0604020202020204" pitchFamily="34" charset="0"/>
            </a:endParaRPr>
          </a:p>
        </p:txBody>
      </p:sp>
      <p:sp>
        <p:nvSpPr>
          <p:cNvPr id="3" name="AutoShape 4" descr="http://downloads.animationfactory.com/download/question_md_clr.gif?t=1447862876&amp;m=32992063&amp;h=bda19fe6a9044b512d4721be56c0e5d5"/>
          <p:cNvSpPr>
            <a:spLocks noChangeAspect="1" noChangeArrowheads="1"/>
          </p:cNvSpPr>
          <p:nvPr/>
        </p:nvSpPr>
        <p:spPr bwMode="auto">
          <a:xfrm>
            <a:off x="1572803" y="-135597"/>
            <a:ext cx="228540" cy="304721"/>
          </a:xfrm>
          <a:prstGeom prst="rect">
            <a:avLst/>
          </a:prstGeom>
          <a:noFill/>
          <a:extLst>
            <a:ext uri="{909E8E84-426E-40DD-AFC4-6F175D3DCCD1}">
              <a14:hiddenFill xmlns:a14="http://schemas.microsoft.com/office/drawing/2010/main">
                <a:solidFill>
                  <a:srgbClr val="FFFFFF"/>
                </a:solidFill>
              </a14:hiddenFill>
            </a:ext>
          </a:extLst>
        </p:spPr>
        <p:txBody>
          <a:bodyPr/>
          <a:lstStyle/>
          <a:p>
            <a:pPr marL="0" marR="0" lvl="0" indent="0" algn="l" defTabSz="457063"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9221" name="Picture 5" descr="C:\Users\ted\Desktop\question_md_clr.gif"/>
          <p:cNvPicPr>
            <a:picLocks noChangeAspect="1" noChangeArrowheads="1" noCrop="1"/>
          </p:cNvPicPr>
          <p:nvPr/>
        </p:nvPicPr>
        <p:blipFill>
          <a:blip r:embed="rId3"/>
          <a:srcRect/>
          <a:stretch>
            <a:fillRect/>
          </a:stretch>
        </p:blipFill>
        <p:spPr bwMode="auto">
          <a:xfrm>
            <a:off x="7216485" y="913498"/>
            <a:ext cx="230128" cy="736408"/>
          </a:xfrm>
          <a:prstGeom prst="rect">
            <a:avLst/>
          </a:prstGeom>
          <a:noFill/>
          <a:effectLst>
            <a:outerShdw blurRad="50800" dist="50800" dir="5400000" algn="ctr" rotWithShape="0">
              <a:srgbClr val="000000">
                <a:alpha val="99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17046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nodeType="afterGroup">
                            <p:stCondLst>
                              <p:cond delay="500"/>
                            </p:stCondLst>
                            <p:childTnLst>
                              <p:par>
                                <p:cTn id="9" presetID="53" presetClass="entr" presetSubtype="16" fill="hold" nodeType="afterEffect">
                                  <p:stCondLst>
                                    <p:cond delay="0"/>
                                  </p:stCondLst>
                                  <p:childTnLst>
                                    <p:set>
                                      <p:cBhvr>
                                        <p:cTn id="10" dur="1" fill="hold">
                                          <p:stCondLst>
                                            <p:cond delay="0"/>
                                          </p:stCondLst>
                                        </p:cTn>
                                        <p:tgtEl>
                                          <p:spTgt spid="9221"/>
                                        </p:tgtEl>
                                        <p:attrNameLst>
                                          <p:attrName>style.visibility</p:attrName>
                                        </p:attrNameLst>
                                      </p:cBhvr>
                                      <p:to>
                                        <p:strVal val="visible"/>
                                      </p:to>
                                    </p:set>
                                    <p:anim calcmode="lin" valueType="num">
                                      <p:cBhvr>
                                        <p:cTn id="11" dur="500" fill="hold"/>
                                        <p:tgtEl>
                                          <p:spTgt spid="9221"/>
                                        </p:tgtEl>
                                        <p:attrNameLst>
                                          <p:attrName>ppt_w</p:attrName>
                                        </p:attrNameLst>
                                      </p:cBhvr>
                                      <p:tavLst>
                                        <p:tav tm="0">
                                          <p:val>
                                            <p:fltVal val="0"/>
                                          </p:val>
                                        </p:tav>
                                        <p:tav tm="100000">
                                          <p:val>
                                            <p:strVal val="#ppt_w"/>
                                          </p:val>
                                        </p:tav>
                                      </p:tavLst>
                                    </p:anim>
                                    <p:anim calcmode="lin" valueType="num">
                                      <p:cBhvr>
                                        <p:cTn id="12" dur="500" fill="hold"/>
                                        <p:tgtEl>
                                          <p:spTgt spid="9221"/>
                                        </p:tgtEl>
                                        <p:attrNameLst>
                                          <p:attrName>ppt_h</p:attrName>
                                        </p:attrNameLst>
                                      </p:cBhvr>
                                      <p:tavLst>
                                        <p:tav tm="0">
                                          <p:val>
                                            <p:fltVal val="0"/>
                                          </p:val>
                                        </p:tav>
                                        <p:tav tm="100000">
                                          <p:val>
                                            <p:strVal val="#ppt_h"/>
                                          </p:val>
                                        </p:tav>
                                      </p:tavLst>
                                    </p:anim>
                                    <p:animEffect transition="in" filter="fade">
                                      <p:cBhvr>
                                        <p:cTn id="13" dur="500"/>
                                        <p:tgtEl>
                                          <p:spTgt spid="922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wipe(left)">
                                      <p:cBhvr>
                                        <p:cTn id="18" dur="500"/>
                                        <p:tgtEl>
                                          <p:spTgt spid="7">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wipe(left)">
                                      <p:cBhvr>
                                        <p:cTn id="23" dur="500"/>
                                        <p:tgtEl>
                                          <p:spTgt spid="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wipe(left)">
                                      <p:cBhvr>
                                        <p:cTn id="28" dur="500"/>
                                        <p:tgtEl>
                                          <p:spTgt spid="7">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animEffect transition="in" filter="wipe(left)">
                                      <p:cBhvr>
                                        <p:cTn id="33"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
          <a:extLst>
            <a:ext uri="{FF2B5EF4-FFF2-40B4-BE49-F238E27FC236}">
              <a16:creationId xmlns:a16="http://schemas.microsoft.com/office/drawing/2014/main" id="{F23D4CFE-4FDE-2AB5-34B5-BE1B2E5BAD3F}"/>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D73B0306-5AB1-B40F-078A-29E4962571C6}"/>
              </a:ext>
            </a:extLst>
          </p:cNvPr>
          <p:cNvSpPr/>
          <p:nvPr/>
        </p:nvSpPr>
        <p:spPr>
          <a:xfrm>
            <a:off x="9692640" y="4206240"/>
            <a:ext cx="4206240" cy="4206240"/>
          </a:xfrm>
          <a:prstGeom prst="ellipse">
            <a:avLst/>
          </a:prstGeom>
          <a:solidFill>
            <a:srgbClr val="141B47">
              <a:alpha val="7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a:extLst>
              <a:ext uri="{FF2B5EF4-FFF2-40B4-BE49-F238E27FC236}">
                <a16:creationId xmlns:a16="http://schemas.microsoft.com/office/drawing/2014/main" id="{429FC6C4-5AAA-FF94-7098-23ACD01F94A4}"/>
              </a:ext>
            </a:extLst>
          </p:cNvPr>
          <p:cNvSpPr/>
          <p:nvPr/>
        </p:nvSpPr>
        <p:spPr>
          <a:xfrm>
            <a:off x="10789920" y="5394960"/>
            <a:ext cx="2377440" cy="2377440"/>
          </a:xfrm>
          <a:prstGeom prst="ellipse">
            <a:avLst/>
          </a:prstGeom>
          <a:solidFill>
            <a:srgbClr val="C9A227">
              <a:alpha val="22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a:extLst>
              <a:ext uri="{FF2B5EF4-FFF2-40B4-BE49-F238E27FC236}">
                <a16:creationId xmlns:a16="http://schemas.microsoft.com/office/drawing/2014/main" id="{10D38DED-FBA2-18A0-B7A4-C9867B9E3211}"/>
              </a:ext>
            </a:extLst>
          </p:cNvPr>
          <p:cNvSpPr/>
          <p:nvPr/>
        </p:nvSpPr>
        <p:spPr>
          <a:xfrm>
            <a:off x="0" y="2148840"/>
            <a:ext cx="12191695"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a:extLst>
              <a:ext uri="{FF2B5EF4-FFF2-40B4-BE49-F238E27FC236}">
                <a16:creationId xmlns:a16="http://schemas.microsoft.com/office/drawing/2014/main" id="{53A9A377-EC40-62B0-A225-9E2E9C984593}"/>
              </a:ext>
            </a:extLst>
          </p:cNvPr>
          <p:cNvSpPr/>
          <p:nvPr/>
        </p:nvSpPr>
        <p:spPr>
          <a:xfrm>
            <a:off x="3544312" y="2874646"/>
            <a:ext cx="5704884" cy="914400"/>
          </a:xfrm>
          <a:prstGeom prst="rect">
            <a:avLst/>
          </a:prstGeom>
          <a:noFill/>
          <a:ln>
            <a:solidFill>
              <a:schemeClr val="accent4"/>
            </a:solidFill>
          </a:ln>
          <a:effectLst>
            <a:outerShdw blurRad="50800" dist="50800" dir="5400000" algn="ctr" rotWithShape="0">
              <a:srgbClr val="000000">
                <a:alpha val="99000"/>
              </a:srgbClr>
            </a:outerShdw>
          </a:effectLst>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The Ethics of AI</a:t>
            </a:r>
            <a:endParaRPr kumimoji="0" lang="en-US" sz="4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a:extLst>
              <a:ext uri="{FF2B5EF4-FFF2-40B4-BE49-F238E27FC236}">
                <a16:creationId xmlns:a16="http://schemas.microsoft.com/office/drawing/2014/main" id="{911834A0-DF50-F601-437B-1D23D2C01829}"/>
              </a:ext>
            </a:extLst>
          </p:cNvPr>
          <p:cNvSpPr/>
          <p:nvPr/>
        </p:nvSpPr>
        <p:spPr>
          <a:xfrm>
            <a:off x="731520" y="3429000"/>
            <a:ext cx="10728655" cy="54864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a:extLst>
              <a:ext uri="{FF2B5EF4-FFF2-40B4-BE49-F238E27FC236}">
                <a16:creationId xmlns:a16="http://schemas.microsoft.com/office/drawing/2014/main" id="{F9EA988B-0CF0-4527-D302-E04B27B17630}"/>
              </a:ext>
            </a:extLst>
          </p:cNvPr>
          <p:cNvSpPr/>
          <p:nvPr/>
        </p:nvSpPr>
        <p:spPr>
          <a:xfrm>
            <a:off x="731520" y="4160520"/>
            <a:ext cx="10728655" cy="411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7898C250-E9DA-8E51-E98A-7EFE84D84BEB}"/>
              </a:ext>
            </a:extLst>
          </p:cNvPr>
          <p:cNvSpPr txBox="1"/>
          <p:nvPr/>
        </p:nvSpPr>
        <p:spPr>
          <a:xfrm>
            <a:off x="2935499" y="1882949"/>
            <a:ext cx="6951058"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YourOnLineProfessor.net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C000">
                    <a:lumMod val="40000"/>
                    <a:lumOff val="60000"/>
                  </a:srgbClr>
                </a:solidFill>
                <a:effectLst/>
                <a:uLnTx/>
                <a:uFillTx/>
                <a:latin typeface="Brush Script MT" panose="03060802040406070304" pitchFamily="66" charset="0"/>
                <a:ea typeface="+mn-ea"/>
                <a:cs typeface="+mn-cs"/>
              </a:rPr>
              <a:t>Presents</a:t>
            </a:r>
            <a:r>
              <a:rPr kumimoji="0" lang="en-US" sz="1800" b="0" i="0" u="none" strike="noStrike" kern="1200" cap="none" spc="0" normalizeH="0" baseline="0" noProof="0" dirty="0">
                <a:ln>
                  <a:noFill/>
                </a:ln>
                <a:solidFill>
                  <a:srgbClr val="FFC000">
                    <a:lumMod val="40000"/>
                    <a:lumOff val="60000"/>
                  </a:srgbClr>
                </a:solidFill>
                <a:effectLst/>
                <a:uLnTx/>
                <a:uFillTx/>
                <a:latin typeface="Brush Script MT" panose="03060802040406070304" pitchFamily="66" charset="0"/>
                <a:ea typeface="+mn-ea"/>
                <a:cs typeface="+mn-cs"/>
              </a:rPr>
              <a:t> </a:t>
            </a:r>
          </a:p>
        </p:txBody>
      </p:sp>
      <p:sp>
        <p:nvSpPr>
          <p:cNvPr id="12" name="TextBox 11">
            <a:extLst>
              <a:ext uri="{FF2B5EF4-FFF2-40B4-BE49-F238E27FC236}">
                <a16:creationId xmlns:a16="http://schemas.microsoft.com/office/drawing/2014/main" id="{54A67F45-6E92-179C-C1E0-3E8E481CB55E}"/>
              </a:ext>
            </a:extLst>
          </p:cNvPr>
          <p:cNvSpPr txBox="1"/>
          <p:nvPr/>
        </p:nvSpPr>
        <p:spPr>
          <a:xfrm>
            <a:off x="2935499" y="4209837"/>
            <a:ext cx="6951058"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t>CONTINUING EDUCATION CREDIT – </a:t>
            </a:r>
            <a:b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br>
            <a: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t>1.0 Hour of Live Webcast Credit </a:t>
            </a:r>
            <a:b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br>
            <a: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t>in jurisdictions in which Youronlineprofessor.net </a:t>
            </a:r>
            <a:b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br>
            <a:r>
              <a:rPr kumimoji="0" lang="en-US" sz="1400" b="0" i="0" u="none" strike="noStrike" kern="1200" cap="none" spc="0" normalizeH="0" baseline="0" noProof="0" dirty="0">
                <a:ln>
                  <a:noFill/>
                </a:ln>
                <a:solidFill>
                  <a:srgbClr val="FFC000">
                    <a:lumMod val="40000"/>
                    <a:lumOff val="60000"/>
                  </a:srgbClr>
                </a:solidFill>
                <a:effectLst/>
                <a:uLnTx/>
                <a:uFillTx/>
                <a:latin typeface="Calibri"/>
                <a:ea typeface="+mn-ea"/>
                <a:cs typeface="+mn-cs"/>
              </a:rPr>
              <a:t>is an accredited provider of CPE and CLE</a:t>
            </a:r>
          </a:p>
        </p:txBody>
      </p:sp>
      <p:pic>
        <p:nvPicPr>
          <p:cNvPr id="9" name="Picture 8">
            <a:extLst>
              <a:ext uri="{FF2B5EF4-FFF2-40B4-BE49-F238E27FC236}">
                <a16:creationId xmlns:a16="http://schemas.microsoft.com/office/drawing/2014/main" id="{4C61DB03-7E6F-743A-2DFE-A45A82F56161}"/>
              </a:ext>
            </a:extLst>
          </p:cNvPr>
          <p:cNvPicPr>
            <a:picLocks noChangeAspect="1"/>
          </p:cNvPicPr>
          <p:nvPr/>
        </p:nvPicPr>
        <p:blipFill>
          <a:blip r:embed="rId3"/>
          <a:stretch>
            <a:fillRect/>
          </a:stretch>
        </p:blipFill>
        <p:spPr>
          <a:xfrm rot="1549092">
            <a:off x="7125982" y="1861928"/>
            <a:ext cx="3651821" cy="1450974"/>
          </a:xfrm>
          <a:prstGeom prst="rect">
            <a:avLst/>
          </a:prstGeom>
        </p:spPr>
      </p:pic>
    </p:spTree>
    <p:extLst>
      <p:ext uri="{BB962C8B-B14F-4D97-AF65-F5344CB8AC3E}">
        <p14:creationId xmlns:p14="http://schemas.microsoft.com/office/powerpoint/2010/main" val="190860959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55E71-A6EC-3BCE-DCBC-230B19637B3D}"/>
              </a:ext>
            </a:extLst>
          </p:cNvPr>
          <p:cNvSpPr>
            <a:spLocks noGrp="1"/>
          </p:cNvSpPr>
          <p:nvPr>
            <p:ph type="ctrTitle"/>
          </p:nvPr>
        </p:nvSpPr>
        <p:spPr>
          <a:xfrm>
            <a:off x="879675" y="1667909"/>
            <a:ext cx="10718157" cy="4864843"/>
          </a:xfrm>
        </p:spPr>
        <p:txBody>
          <a:bodyPr>
            <a:noAutofit/>
          </a:bodyPr>
          <a:lstStyle/>
          <a:p>
            <a:pPr marL="342900" marR="39370" lvl="0" indent="-342900">
              <a:lnSpc>
                <a:spcPct val="100000"/>
              </a:lnSpc>
              <a:spcBef>
                <a:spcPts val="300"/>
              </a:spcBef>
              <a:spcAft>
                <a:spcPts val="300"/>
              </a:spcAft>
            </a:pPr>
            <a:r>
              <a:rPr lang="en-US" sz="2600" b="1" spc="15" dirty="0">
                <a:solidFill>
                  <a:srgbClr val="FFC000"/>
                </a:solidFill>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W</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h</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le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v</a:t>
            </a:r>
            <a:r>
              <a:rPr lang="en-US" sz="2600" b="1" spc="-3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 </a:t>
            </a:r>
            <a:r>
              <a:rPr lang="en-US" sz="2600" b="1" spc="6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of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c</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m</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p</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c</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y</a:t>
            </a:r>
            <a:r>
              <a:rPr lang="en-US" sz="2600"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hou</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d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la</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w</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y</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rs</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ac</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qu</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spc="6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g</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rd</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ng a</a:t>
            </a:r>
            <a:r>
              <a:rPr lang="en-US" sz="2600" spc="6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GA</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oo</a:t>
            </a:r>
            <a:r>
              <a:rPr lang="en-US" sz="2600"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t>
            </a:r>
            <a:r>
              <a:rPr lang="en-US" sz="2600" spc="6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br>
              <a:rPr lang="en-US" sz="2600" spc="6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br>
            <a:br>
              <a:rPr lang="en-US" sz="2600" spc="6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600" spc="65" dirty="0">
                <a:solidFill>
                  <a:srgbClr val="FFC000"/>
                </a:solidFill>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H</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ow</a:t>
            </a:r>
            <a:r>
              <a:rPr lang="en-US" sz="2600" spc="3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ca</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la</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w</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y</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rs</a:t>
            </a:r>
            <a:r>
              <a:rPr lang="en-US" sz="2600" spc="3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spc="-3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ti</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fy</a:t>
            </a:r>
            <a:r>
              <a:rPr lang="en-US" sz="2600"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h</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ei</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a:t>
            </a:r>
            <a:r>
              <a:rPr lang="en-US" sz="2600"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d</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u</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y</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of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c</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onf</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d</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a:t>
            </a:r>
            <a:r>
              <a:rPr lang="en-US" sz="2600" b="1"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a:t>
            </a:r>
            <a:r>
              <a:rPr lang="en-US" sz="2600" b="1"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it</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y</a:t>
            </a:r>
            <a:r>
              <a:rPr lang="en-US" sz="2600" spc="7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w</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h</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a:t>
            </a:r>
            <a:r>
              <a:rPr lang="en-US" sz="2600" spc="2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u</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ng</a:t>
            </a:r>
            <a:r>
              <a:rPr lang="en-US" sz="2600" spc="2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spc="8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GA</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spc="7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ool</a:t>
            </a:r>
            <a:r>
              <a:rPr lang="en-US" sz="2600"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h</a:t>
            </a:r>
            <a:r>
              <a:rPr lang="en-US" sz="2600" spc="-3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spc="8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qu</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nput</a:t>
            </a:r>
            <a:r>
              <a:rPr lang="en-US" sz="2600" spc="8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of</a:t>
            </a:r>
            <a:r>
              <a:rPr lang="en-US" sz="2600" spc="2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nfor</a:t>
            </a:r>
            <a:r>
              <a:rPr lang="en-US" sz="2600" spc="-3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m</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ati</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on</a:t>
            </a:r>
            <a:r>
              <a:rPr lang="en-US" sz="2600" spc="2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a:t>
            </a:r>
            <a:r>
              <a:rPr lang="en-US" sz="2600" spc="-3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la</a:t>
            </a:r>
            <a:r>
              <a:rPr lang="en-US" sz="2600"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ng</a:t>
            </a:r>
            <a:r>
              <a:rPr lang="en-US" sz="2600" spc="7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a:t>
            </a:r>
            <a:r>
              <a:rPr lang="en-US" sz="2600" spc="2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 r</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pr</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spc="-3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ti</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on? </a:t>
            </a:r>
            <a:b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br>
            <a:b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W</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h</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a:t>
            </a:r>
            <a:r>
              <a:rPr lang="en-US" sz="2600" b="1"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m</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u</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la</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w</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y</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rs</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d</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cl</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h</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ei</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a:t>
            </a:r>
            <a:r>
              <a:rPr lang="en-US" sz="2600" b="1"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u</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of</a:t>
            </a:r>
            <a:r>
              <a:rPr lang="en-US" sz="2600" b="1"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G</a:t>
            </a:r>
            <a:r>
              <a:rPr lang="en-US" sz="2600" b="1" spc="4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b="1"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ool</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a:t>
            </a:r>
            <a:r>
              <a:rPr lang="en-US" sz="2600" b="1"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c</a:t>
            </a:r>
            <a:r>
              <a:rPr lang="en-US" sz="2600" b="1"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b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br>
            <a:b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600" dirty="0">
                <a:solidFill>
                  <a:srgbClr val="FFC000"/>
                </a:solidFill>
                <a:latin typeface="Calibri Light" panose="020F0302020204030204" pitchFamily="34" charset="0"/>
                <a:ea typeface="Calibri Light" panose="020F0302020204030204" pitchFamily="34" charset="0"/>
                <a:cs typeface="Calibri Light" panose="020F0302020204030204" pitchFamily="34" charset="0"/>
              </a:rPr>
              <a:t>-</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W</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h</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le</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v</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of r</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v</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w</a:t>
            </a:r>
            <a:r>
              <a:rPr lang="en-US" sz="2600" b="1" spc="-6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of</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b="1" spc="-8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GA</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oo</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b="1" spc="-6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pro</a:t>
            </a:r>
            <a:r>
              <a:rPr lang="en-US" sz="2600" b="1" spc="-3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c</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b="1" spc="-6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or</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ou</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put</a:t>
            </a:r>
            <a:r>
              <a:rPr lang="en-US" sz="2600" b="1" spc="-8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b="1" spc="-6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spc="-3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c</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ss</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ry</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t>
            </a:r>
            <a:r>
              <a:rPr lang="en-US" sz="2600" spc="-8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br>
              <a:rPr lang="en-US" sz="2600" spc="-8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br>
            <a:b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W</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h</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b="1" spc="-8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c</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on</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tit</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u</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b="1" spc="-6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b="1" spc="-8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on</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b</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f</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or</a:t>
            </a:r>
            <a:r>
              <a:rPr lang="en-US" sz="2600" b="1" spc="-1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xp</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a:t>
            </a:r>
            <a:r>
              <a:rPr lang="en-US" sz="2600" b="1"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b="1"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w</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h</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la</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w</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y</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rs</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u</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GA</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ool</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t</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 prov</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d</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le</a:t>
            </a:r>
            <a:r>
              <a:rPr lang="en-US" sz="2600"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g</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l</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rv</a:t>
            </a:r>
            <a:r>
              <a:rPr lang="en-US" sz="2600"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ce</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o</a:t>
            </a:r>
            <a:r>
              <a:rPr lang="en-US" sz="2600" spc="-5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cl</a:t>
            </a:r>
            <a:r>
              <a:rPr lang="en-US" sz="2600" spc="-3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i</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e</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n</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t</a:t>
            </a:r>
            <a:r>
              <a:rPr lang="en-US" sz="2600" spc="-15"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s</a:t>
            </a:r>
            <a: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t>?</a:t>
            </a:r>
            <a:br>
              <a:rPr lang="en-US" sz="2600" dirty="0">
                <a:solidFill>
                  <a:srgbClr val="FFC000"/>
                </a:solidFill>
                <a:effectLst/>
                <a:latin typeface="Calibri Light" panose="020F0302020204030204" pitchFamily="34" charset="0"/>
                <a:ea typeface="Calibri Light" panose="020F0302020204030204" pitchFamily="34" charset="0"/>
                <a:cs typeface="Calibri Light" panose="020F0302020204030204" pitchFamily="34" charset="0"/>
              </a:rPr>
            </a:br>
            <a:endParaRPr lang="en-US" sz="2600" dirty="0">
              <a:solidFill>
                <a:srgbClr val="FFC000"/>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TextBox 3">
            <a:extLst>
              <a:ext uri="{FF2B5EF4-FFF2-40B4-BE49-F238E27FC236}">
                <a16:creationId xmlns:a16="http://schemas.microsoft.com/office/drawing/2014/main" id="{490B9BE4-3EA8-10C8-AA7E-6A2EF6E8943C}"/>
              </a:ext>
            </a:extLst>
          </p:cNvPr>
          <p:cNvSpPr txBox="1"/>
          <p:nvPr/>
        </p:nvSpPr>
        <p:spPr>
          <a:xfrm>
            <a:off x="4853168" y="654871"/>
            <a:ext cx="1987469" cy="584775"/>
          </a:xfrm>
          <a:prstGeom prst="rect">
            <a:avLst/>
          </a:prstGeom>
          <a:noFill/>
        </p:spPr>
        <p:txBody>
          <a:bodyPr wrap="square">
            <a:spAutoFit/>
          </a:bodyPr>
          <a:lstStyle/>
          <a:p>
            <a:r>
              <a:rPr kumimoji="0" lang="en-US" sz="2400" b="0" i="0" u="none" strike="noStrike" kern="1200" cap="none" spc="0" normalizeH="0" baseline="0" noProof="0" dirty="0">
                <a:ln>
                  <a:noFill/>
                </a:ln>
                <a:solidFill>
                  <a:srgbClr val="FFC000"/>
                </a:solidFill>
                <a:effectLst/>
                <a:uLnTx/>
                <a:uFillTx/>
                <a:latin typeface="Cambria" panose="02040503050406030204" pitchFamily="18" charset="0"/>
                <a:ea typeface="Cambria" panose="02040503050406030204" pitchFamily="18" charset="0"/>
                <a:cs typeface="+mj-cs"/>
              </a:rPr>
              <a:t> </a:t>
            </a:r>
            <a:r>
              <a:rPr kumimoji="0" lang="en-US" sz="3200" b="0" i="0" u="none" strike="noStrike" kern="1200" cap="none" spc="0" normalizeH="0" baseline="0" noProof="0" dirty="0">
                <a:ln>
                  <a:noFill/>
                </a:ln>
                <a:solidFill>
                  <a:srgbClr val="FFC000"/>
                </a:solidFill>
                <a:effectLst/>
                <a:uLnTx/>
                <a:uFillTx/>
                <a:latin typeface="Cambria" panose="02040503050406030204" pitchFamily="18" charset="0"/>
                <a:ea typeface="Cambria" panose="02040503050406030204" pitchFamily="18" charset="0"/>
                <a:cs typeface="+mj-cs"/>
              </a:rPr>
              <a:t>AI Issues</a:t>
            </a:r>
            <a:endParaRPr lang="en-US" sz="3200" dirty="0"/>
          </a:p>
        </p:txBody>
      </p:sp>
      <p:cxnSp>
        <p:nvCxnSpPr>
          <p:cNvPr id="6" name="Straight Connector 5">
            <a:extLst>
              <a:ext uri="{FF2B5EF4-FFF2-40B4-BE49-F238E27FC236}">
                <a16:creationId xmlns:a16="http://schemas.microsoft.com/office/drawing/2014/main" id="{7E0CB21D-A1A2-E648-E572-82A21E736ED4}"/>
              </a:ext>
            </a:extLst>
          </p:cNvPr>
          <p:cNvCxnSpPr/>
          <p:nvPr/>
        </p:nvCxnSpPr>
        <p:spPr>
          <a:xfrm>
            <a:off x="3264061" y="1400537"/>
            <a:ext cx="5405377"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7032702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D9E3AB-7B7B-3638-3469-6BDB19DE3139}"/>
              </a:ext>
            </a:extLst>
          </p:cNvPr>
          <p:cNvSpPr txBox="1"/>
          <p:nvPr/>
        </p:nvSpPr>
        <p:spPr>
          <a:xfrm>
            <a:off x="4551891" y="3044279"/>
            <a:ext cx="3088218" cy="769441"/>
          </a:xfrm>
          <a:prstGeom prst="rect">
            <a:avLst/>
          </a:prstGeom>
          <a:noFill/>
        </p:spPr>
        <p:txBody>
          <a:bodyPr wrap="none" rtlCol="0">
            <a:spAutoFit/>
          </a:bodyPr>
          <a:lstStyle/>
          <a:p>
            <a:r>
              <a:rPr lang="en-US" sz="4400" dirty="0">
                <a:solidFill>
                  <a:srgbClr val="C00000"/>
                </a:solidFill>
                <a:effectLst>
                  <a:outerShdw blurRad="38100" dist="38100" dir="2700000" algn="tl">
                    <a:srgbClr val="000000">
                      <a:alpha val="43137"/>
                    </a:srgbClr>
                  </a:outerShdw>
                </a:effectLst>
              </a:rPr>
              <a:t>Competence</a:t>
            </a:r>
          </a:p>
        </p:txBody>
      </p:sp>
    </p:spTree>
    <p:extLst>
      <p:ext uri="{BB962C8B-B14F-4D97-AF65-F5344CB8AC3E}">
        <p14:creationId xmlns:p14="http://schemas.microsoft.com/office/powerpoint/2010/main" val="365123622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a:effectLst>
            <a:outerShdw blurRad="50800" dist="50800" dir="5400000" algn="ctr" rotWithShape="0">
              <a:srgbClr val="000000">
                <a:alpha val="99000"/>
              </a:srgbClr>
            </a:outerShdw>
          </a:effectLst>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Q1</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COMPETENCE (MODEL RULE 1.1)</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08760"/>
            <a:ext cx="11091672" cy="105156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C000">
                    <a:lumMod val="40000"/>
                    <a:lumOff val="60000"/>
                  </a:srgbClr>
                </a:solidFill>
                <a:effectLst/>
                <a:uLnTx/>
                <a:uFillTx/>
                <a:latin typeface="Cambria" panose="02040503050406030204" pitchFamily="18" charset="0"/>
                <a:ea typeface="Cambria" panose="02040503050406030204" pitchFamily="18" charset="0"/>
                <a:cs typeface="Cambria" pitchFamily="34" charset="-120"/>
              </a:rPr>
              <a:t>What must a lawyer do to satisfy the duty of competence when using a generative AI (GAI) tool?</a:t>
            </a:r>
            <a:endParaRPr kumimoji="0" lang="en-US" sz="2400" b="0" i="0" u="none" strike="noStrike" kern="1200" cap="none" spc="0" normalizeH="0" baseline="0" noProof="0" dirty="0">
              <a:ln>
                <a:noFill/>
              </a:ln>
              <a:solidFill>
                <a:srgbClr val="FFC000">
                  <a:lumMod val="40000"/>
                  <a:lumOff val="60000"/>
                </a:srgbClr>
              </a:solidFill>
              <a:effectLst/>
              <a:uLnTx/>
              <a:uFillTx/>
              <a:latin typeface="Cambria" panose="02040503050406030204" pitchFamily="18" charset="0"/>
              <a:ea typeface="Cambria" panose="02040503050406030204" pitchFamily="18" charset="0"/>
              <a:cs typeface="+mn-cs"/>
            </a:endParaRPr>
          </a:p>
        </p:txBody>
      </p:sp>
      <p:sp>
        <p:nvSpPr>
          <p:cNvPr id="7" name="Shape 5"/>
          <p:cNvSpPr/>
          <p:nvPr/>
        </p:nvSpPr>
        <p:spPr>
          <a:xfrm>
            <a:off x="548640" y="274320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2871216"/>
            <a:ext cx="457200" cy="457200"/>
          </a:xfrm>
          <a:prstGeom prst="ellipse">
            <a:avLst/>
          </a:prstGeom>
          <a:solidFill>
            <a:srgbClr val="CADCFC"/>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287121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417320" y="274320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Achieve expert-level understanding of the tool's underlying algorithms and code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56616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694176"/>
            <a:ext cx="457200" cy="457200"/>
          </a:xfrm>
          <a:prstGeom prst="ellipse">
            <a:avLst/>
          </a:prstGeom>
          <a:solidFill>
            <a:srgbClr val="CADCFC"/>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69417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417320" y="356616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Obtain a reasonable understanding of the tool's benefits and risks, or draw on the expertise of others who can provide guidance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38912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517136"/>
            <a:ext cx="457200" cy="457200"/>
          </a:xfrm>
          <a:prstGeom prst="ellipse">
            <a:avLst/>
          </a:prstGeom>
          <a:solidFill>
            <a:srgbClr val="CADCFC"/>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51713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417320" y="438912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Avoid using GAI tools entirely until the ABA certifies them</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21208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340096"/>
            <a:ext cx="457200" cy="457200"/>
          </a:xfrm>
          <a:prstGeom prst="ellipse">
            <a:avLst/>
          </a:prstGeom>
          <a:solidFill>
            <a:srgbClr val="CADCFC"/>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34009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417320" y="521208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Delegate all responsibility for accuracy to the GAI vendor's terms of service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Question 1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548640" y="6510528"/>
            <a:ext cx="73152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par>
                                <p:cTn id="21" presetID="22" presetClass="entr" presetSubtype="8" fill="hold" nodeType="with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Effect transition="in" filter="wipe(left)">
                                      <p:cBhvr>
                                        <p:cTn id="23" dur="500"/>
                                        <p:tgtEl>
                                          <p:spTgt spid="1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par>
                                <p:cTn id="29" presetID="22" presetClass="entr" presetSubtype="8" fill="hold" nodeType="withEffect">
                                  <p:stCondLst>
                                    <p:cond delay="0"/>
                                  </p:stCondLst>
                                  <p:childTnLst>
                                    <p:set>
                                      <p:cBhvr>
                                        <p:cTn id="30" dur="1" fill="hold">
                                          <p:stCondLst>
                                            <p:cond delay="0"/>
                                          </p:stCondLst>
                                        </p:cTn>
                                        <p:tgtEl>
                                          <p:spTgt spid="18">
                                            <p:txEl>
                                              <p:pRg st="0" end="0"/>
                                            </p:txEl>
                                          </p:spTgt>
                                        </p:tgtEl>
                                        <p:attrNameLst>
                                          <p:attrName>style.visibility</p:attrName>
                                        </p:attrNameLst>
                                      </p:cBhvr>
                                      <p:to>
                                        <p:strVal val="visible"/>
                                      </p:to>
                                    </p:set>
                                    <p:animEffect transition="in" filter="wipe(left)">
                                      <p:cBhvr>
                                        <p:cTn id="31" dur="500"/>
                                        <p:tgtEl>
                                          <p:spTgt spid="18">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left)">
                                      <p:cBhvr>
                                        <p:cTn id="36" dur="500"/>
                                        <p:tgtEl>
                                          <p:spTgt spid="19"/>
                                        </p:tgtEl>
                                      </p:cBhvr>
                                    </p:animEffect>
                                  </p:childTnLst>
                                </p:cTn>
                              </p:par>
                              <p:par>
                                <p:cTn id="37" presetID="22" presetClass="entr" presetSubtype="8" fill="hold" nodeType="withEffect">
                                  <p:stCondLst>
                                    <p:cond delay="0"/>
                                  </p:stCondLst>
                                  <p:childTnLst>
                                    <p:set>
                                      <p:cBhvr>
                                        <p:cTn id="38" dur="1" fill="hold">
                                          <p:stCondLst>
                                            <p:cond delay="0"/>
                                          </p:stCondLst>
                                        </p:cTn>
                                        <p:tgtEl>
                                          <p:spTgt spid="22">
                                            <p:txEl>
                                              <p:pRg st="0" end="0"/>
                                            </p:txEl>
                                          </p:spTgt>
                                        </p:tgtEl>
                                        <p:attrNameLst>
                                          <p:attrName>style.visibility</p:attrName>
                                        </p:attrNameLst>
                                      </p:cBhvr>
                                      <p:to>
                                        <p:strVal val="visible"/>
                                      </p:to>
                                    </p:set>
                                    <p:animEffect transition="in" filter="wipe(left)">
                                      <p:cBhvr>
                                        <p:cTn id="39"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5"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Box 3">
            <a:extLst>
              <a:ext uri="{FF2B5EF4-FFF2-40B4-BE49-F238E27FC236}">
                <a16:creationId xmlns:a16="http://schemas.microsoft.com/office/drawing/2014/main" id="{76F0FF20-D877-41E7-9312-81BEEAA4B248}"/>
              </a:ext>
            </a:extLst>
          </p:cNvPr>
          <p:cNvSpPr txBox="1">
            <a:spLocks noChangeArrowheads="1"/>
          </p:cNvSpPr>
          <p:nvPr/>
        </p:nvSpPr>
        <p:spPr bwMode="auto">
          <a:xfrm>
            <a:off x="1118896" y="991239"/>
            <a:ext cx="324044" cy="83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4C410A"/>
                </a:solidFill>
                <a:latin typeface="Tahoma" panose="020B0604030504040204" pitchFamily="34" charset="0"/>
              </a:defRPr>
            </a:lvl1pPr>
            <a:lvl2pPr marL="742950" indent="-285750">
              <a:spcBef>
                <a:spcPct val="20000"/>
              </a:spcBef>
              <a:buChar char="–"/>
              <a:defRPr sz="1600">
                <a:solidFill>
                  <a:srgbClr val="4C410A"/>
                </a:solidFill>
                <a:latin typeface="Tahoma" panose="020B0604030504040204" pitchFamily="34" charset="0"/>
              </a:defRPr>
            </a:lvl2pPr>
            <a:lvl3pPr marL="1143000" indent="-228600">
              <a:spcBef>
                <a:spcPct val="20000"/>
              </a:spcBef>
              <a:buChar char="•"/>
              <a:defRPr sz="1400">
                <a:solidFill>
                  <a:srgbClr val="4C410A"/>
                </a:solidFill>
                <a:latin typeface="Tahoma" panose="020B0604030504040204" pitchFamily="34" charset="0"/>
              </a:defRPr>
            </a:lvl3pPr>
            <a:lvl4pPr marL="1600200" indent="-228600">
              <a:spcBef>
                <a:spcPct val="20000"/>
              </a:spcBef>
              <a:buChar char="–"/>
              <a:defRPr sz="1200">
                <a:solidFill>
                  <a:srgbClr val="4C410A"/>
                </a:solidFill>
                <a:latin typeface="Tahoma" panose="020B0604030504040204" pitchFamily="34" charset="0"/>
              </a:defRPr>
            </a:lvl4pPr>
            <a:lvl5pPr marL="2057400" indent="-228600">
              <a:spcBef>
                <a:spcPct val="20000"/>
              </a:spcBef>
              <a:buChar char="»"/>
              <a:defRPr sz="1200">
                <a:solidFill>
                  <a:srgbClr val="4C410A"/>
                </a:solidFill>
                <a:latin typeface="Tahoma" panose="020B0604030504040204" pitchFamily="34" charset="0"/>
              </a:defRPr>
            </a:lvl5pPr>
            <a:lvl6pPr marL="2514600" indent="-228600" eaLnBrk="0" fontAlgn="base" hangingPunct="0">
              <a:spcBef>
                <a:spcPct val="20000"/>
              </a:spcBef>
              <a:spcAft>
                <a:spcPct val="0"/>
              </a:spcAft>
              <a:buChar char="»"/>
              <a:defRPr sz="1200">
                <a:solidFill>
                  <a:srgbClr val="4C410A"/>
                </a:solidFill>
                <a:latin typeface="Tahoma" panose="020B0604030504040204" pitchFamily="34" charset="0"/>
              </a:defRPr>
            </a:lvl6pPr>
            <a:lvl7pPr marL="2971800" indent="-228600" eaLnBrk="0" fontAlgn="base" hangingPunct="0">
              <a:spcBef>
                <a:spcPct val="20000"/>
              </a:spcBef>
              <a:spcAft>
                <a:spcPct val="0"/>
              </a:spcAft>
              <a:buChar char="»"/>
              <a:defRPr sz="1200">
                <a:solidFill>
                  <a:srgbClr val="4C410A"/>
                </a:solidFill>
                <a:latin typeface="Tahoma" panose="020B0604030504040204" pitchFamily="34" charset="0"/>
              </a:defRPr>
            </a:lvl7pPr>
            <a:lvl8pPr marL="3429000" indent="-228600" eaLnBrk="0" fontAlgn="base" hangingPunct="0">
              <a:spcBef>
                <a:spcPct val="20000"/>
              </a:spcBef>
              <a:spcAft>
                <a:spcPct val="0"/>
              </a:spcAft>
              <a:buChar char="»"/>
              <a:defRPr sz="1200">
                <a:solidFill>
                  <a:srgbClr val="4C410A"/>
                </a:solidFill>
                <a:latin typeface="Tahoma" panose="020B0604030504040204" pitchFamily="34" charset="0"/>
              </a:defRPr>
            </a:lvl8pPr>
            <a:lvl9pPr marL="3886200" indent="-228600" eaLnBrk="0" fontAlgn="base" hangingPunct="0">
              <a:spcBef>
                <a:spcPct val="20000"/>
              </a:spcBef>
              <a:spcAft>
                <a:spcPct val="0"/>
              </a:spcAft>
              <a:buChar char="»"/>
              <a:defRPr sz="1200">
                <a:solidFill>
                  <a:srgbClr val="4C410A"/>
                </a:solidFill>
                <a:latin typeface="Tahoma" panose="020B060403050404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r>
              <a:rPr kumimoji="0" lang="en-US" altLang="en-US" sz="4799" b="0" i="0" u="none" strike="noStrike" kern="1200" cap="none" spc="0" normalizeH="0" baseline="0" noProof="0">
                <a:ln>
                  <a:noFill/>
                </a:ln>
                <a:solidFill>
                  <a:srgbClr val="FF0000"/>
                </a:solidFill>
                <a:effectLst/>
                <a:uLnTx/>
                <a:uFillTx/>
                <a:latin typeface="Calibri" panose="020F0502020204030204" pitchFamily="34" charset="0"/>
                <a:ea typeface="+mn-ea"/>
                <a:cs typeface="+mn-cs"/>
              </a:rPr>
              <a:t> </a:t>
            </a:r>
          </a:p>
        </p:txBody>
      </p:sp>
      <p:sp>
        <p:nvSpPr>
          <p:cNvPr id="13" name="TextBox 12">
            <a:extLst>
              <a:ext uri="{FF2B5EF4-FFF2-40B4-BE49-F238E27FC236}">
                <a16:creationId xmlns:a16="http://schemas.microsoft.com/office/drawing/2014/main" id="{0BE34527-3C17-498A-8391-3A518204F4DC}"/>
              </a:ext>
            </a:extLst>
          </p:cNvPr>
          <p:cNvSpPr txBox="1"/>
          <p:nvPr/>
        </p:nvSpPr>
        <p:spPr>
          <a:xfrm>
            <a:off x="3865827" y="841643"/>
            <a:ext cx="8125883" cy="6015465"/>
          </a:xfrm>
          <a:prstGeom prst="rect">
            <a:avLst/>
          </a:prstGeom>
          <a:noFill/>
          <a:ln w="31750">
            <a:noFill/>
          </a:ln>
        </p:spPr>
        <p:txBody>
          <a:bodyPr lIns="274249" tIns="182832" rIns="274249">
            <a:spAutoFit/>
          </a:bodyPr>
          <a:lstStyle/>
          <a:p>
            <a:pPr marL="0" marR="0" lvl="0" indent="0" algn="l" defTabSz="914126" rtl="0" eaLnBrk="1" fontAlgn="base" latinLnBrk="0" hangingPunct="1">
              <a:lnSpc>
                <a:spcPct val="100000"/>
              </a:lnSpc>
              <a:spcBef>
                <a:spcPct val="0"/>
              </a:spcBef>
              <a:spcAft>
                <a:spcPts val="600"/>
              </a:spcAft>
              <a:buClrTx/>
              <a:buSzTx/>
              <a:buFontTx/>
              <a:buNone/>
              <a:tabLst/>
              <a:defRPr/>
            </a:pPr>
            <a:r>
              <a:rPr kumimoji="0" lang="en-US" sz="2399"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EDWARD L. PERKINS, BA, JD, LLM(Tax), CPA</a:t>
            </a:r>
          </a:p>
          <a:p>
            <a:pPr marL="457063" marR="0" lvl="0" indent="0" algn="l" defTabSz="914126" rtl="0" eaLnBrk="1" fontAlgn="base" latinLnBrk="0" hangingPunct="1">
              <a:lnSpc>
                <a:spcPct val="100000"/>
              </a:lnSpc>
              <a:spcBef>
                <a:spcPct val="0"/>
              </a:spcBef>
              <a:spcAft>
                <a:spcPts val="600"/>
              </a:spcAft>
              <a:buClrTx/>
              <a:buSzTx/>
              <a:buFontTx/>
              <a:buNone/>
              <a:tabLst/>
              <a:defRPr/>
            </a:pPr>
            <a:r>
              <a:rPr kumimoji="0" lang="en-US" sz="1999" b="0" i="0" u="none" strike="noStrike" kern="1200" cap="none" spc="0" normalizeH="0" baseline="0" noProof="0" dirty="0">
                <a:ln>
                  <a:noFill/>
                </a:ln>
                <a:solidFill>
                  <a:srgbClr val="000000">
                    <a:lumMod val="50000"/>
                    <a:lumOff val="50000"/>
                  </a:srgbClr>
                </a:solidFill>
                <a:effectLst/>
                <a:uLnTx/>
                <a:uFillTx/>
                <a:latin typeface="Arial Narrow" panose="020B0606020202030204" pitchFamily="34" charset="0"/>
                <a:ea typeface="Tahoma" pitchFamily="34" charset="0"/>
                <a:cs typeface="Calibri" pitchFamily="34" charset="0"/>
              </a:rPr>
              <a:t>Founding Shareholder - </a:t>
            </a:r>
            <a:r>
              <a:rPr kumimoji="0" lang="en-US" sz="1999" b="0" i="0" u="none" strike="noStrike" kern="1200" cap="all" spc="0" normalizeH="0" baseline="0" noProof="0" dirty="0">
                <a:ln>
                  <a:noFill/>
                </a:ln>
                <a:solidFill>
                  <a:srgbClr val="000000">
                    <a:lumMod val="50000"/>
                    <a:lumOff val="50000"/>
                  </a:srgbClr>
                </a:solidFill>
                <a:effectLst/>
                <a:uLnTx/>
                <a:uFillTx/>
                <a:latin typeface="Gill Sans MT" panose="020B0502020104020203" pitchFamily="34" charset="0"/>
                <a:ea typeface="Tahoma" pitchFamily="34" charset="0"/>
                <a:cs typeface="Calibri" pitchFamily="34" charset="0"/>
              </a:rPr>
              <a:t>Gibson &amp; Perkins, PC</a:t>
            </a:r>
          </a:p>
          <a:p>
            <a:pPr marL="0" marR="0" lvl="0" indent="0" algn="l" defTabSz="685594" rtl="0" eaLnBrk="1" fontAlgn="base" latinLnBrk="0" hangingPunct="1">
              <a:lnSpc>
                <a:spcPct val="100000"/>
              </a:lnSpc>
              <a:spcBef>
                <a:spcPct val="0"/>
              </a:spcBef>
              <a:spcAft>
                <a:spcPct val="0"/>
              </a:spcAft>
              <a:buClrTx/>
              <a:buSzTx/>
              <a:buFontTx/>
              <a:buNone/>
              <a:tabLst/>
              <a:defRPr/>
            </a:pPr>
            <a:endParaRPr kumimoji="0" lang="en-US" altLang="en-US" sz="1500" b="1" i="0" u="none" strike="noStrike" kern="1200" cap="none" spc="0" normalizeH="0" baseline="0" noProof="0" dirty="0">
              <a:ln>
                <a:noFill/>
              </a:ln>
              <a:solidFill>
                <a:srgbClr val="C00000"/>
              </a:solidFill>
              <a:effectLst/>
              <a:uLnTx/>
              <a:uFillTx/>
              <a:latin typeface="Calibri" panose="020F0502020204030204" pitchFamily="34"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endParaRPr>
          </a:p>
          <a:p>
            <a:pPr marL="0" marR="0" lvl="0" indent="0" algn="l" defTabSz="685594" rtl="0" eaLnBrk="1" fontAlgn="base" latinLnBrk="0" hangingPunct="1">
              <a:lnSpc>
                <a:spcPct val="100000"/>
              </a:lnSpc>
              <a:spcBef>
                <a:spcPct val="0"/>
              </a:spcBef>
              <a:spcAft>
                <a:spcPts val="600"/>
              </a:spcAft>
              <a:buClrTx/>
              <a:buSzTx/>
              <a:buFontTx/>
              <a:buNone/>
              <a:tabLst/>
              <a:defRPr/>
            </a:pPr>
            <a:r>
              <a:rPr kumimoji="0" lang="en-US" altLang="en-US" sz="1500" b="1" i="0" u="none" strike="noStrike" kern="1200" cap="none" spc="0" normalizeH="0" baseline="0" noProof="0" dirty="0">
                <a:ln>
                  <a:noFill/>
                </a:ln>
                <a:solidFill>
                  <a:srgbClr val="C00000"/>
                </a:solidFill>
                <a:effectLst/>
                <a:uLnTx/>
                <a:uFillTx/>
                <a:latin typeface="Calibri" panose="020F0502020204030204" pitchFamily="34" charset="0"/>
                <a:ea typeface="+mn-ea"/>
                <a:cs typeface="Times New Roman" panose="02020603050405020304" pitchFamily="18" charset="0"/>
                <a:hlinkClick r:id="rId4">
                  <a:extLst>
                    <a:ext uri="{A12FA001-AC4F-418D-AE19-62706E023703}">
                      <ahyp:hlinkClr xmlns:ahyp="http://schemas.microsoft.com/office/drawing/2018/hyperlinkcolor" val="tx"/>
                    </a:ext>
                  </a:extLst>
                </a:hlinkClick>
              </a:rPr>
              <a:t>tedperkins@gibperk.com</a:t>
            </a:r>
            <a:br>
              <a:rPr kumimoji="0" lang="en-US" altLang="en-US" sz="1500" b="1" i="0" u="none" strike="noStrike" kern="1200" cap="none" spc="0" normalizeH="0" baseline="0" noProof="0" dirty="0">
                <a:ln>
                  <a:noFill/>
                </a:ln>
                <a:solidFill>
                  <a:srgbClr val="C00000"/>
                </a:solidFill>
                <a:effectLst/>
                <a:uLnTx/>
                <a:uFillTx/>
                <a:latin typeface="Calibri" panose="020F0502020204030204" pitchFamily="34" charset="0"/>
                <a:ea typeface="+mn-ea"/>
                <a:cs typeface="Times New Roman" panose="02020603050405020304" pitchFamily="18" charset="0"/>
              </a:rPr>
            </a:br>
            <a:r>
              <a:rPr kumimoji="0" lang="en-US" alt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 610.565.1708 ext. 102</a:t>
            </a:r>
          </a:p>
          <a:p>
            <a:pPr marL="0" marR="0" lvl="0" indent="0" algn="l" defTabSz="914126" rtl="0" eaLnBrk="1" fontAlgn="base" latinLnBrk="0" hangingPunct="1">
              <a:lnSpc>
                <a:spcPct val="100000"/>
              </a:lnSpc>
              <a:spcBef>
                <a:spcPct val="0"/>
              </a:spcBef>
              <a:spcAft>
                <a:spcPct val="0"/>
              </a:spcAft>
              <a:buClrTx/>
              <a:buSzTx/>
              <a:buFontTx/>
              <a:buNone/>
              <a:tabLst/>
              <a:defRPr/>
            </a:pPr>
            <a:r>
              <a:rPr kumimoji="0" lang="en-US" sz="1999"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Adjunct Professor</a:t>
            </a:r>
          </a:p>
          <a:p>
            <a:pPr marL="457063" marR="0" lvl="0" indent="0" algn="l" defTabSz="914126" rtl="0" eaLnBrk="1" fontAlgn="base" latinLnBrk="0" hangingPunct="1">
              <a:lnSpc>
                <a:spcPct val="100000"/>
              </a:lnSpc>
              <a:spcBef>
                <a:spcPts val="600"/>
              </a:spcBef>
              <a:spcAft>
                <a:spcPts val="600"/>
              </a:spcAft>
              <a:buClrTx/>
              <a:buSzTx/>
              <a:buFontTx/>
              <a:buNone/>
              <a:tabLst/>
              <a:defRPr/>
            </a:pPr>
            <a:r>
              <a:rPr kumimoji="0" lang="en-US" sz="1999" b="0" i="0" u="none" strike="noStrike" kern="1200" cap="none" spc="0" normalizeH="0" baseline="0" noProof="0" dirty="0">
                <a:ln>
                  <a:noFill/>
                </a:ln>
                <a:solidFill>
                  <a:srgbClr val="000000">
                    <a:lumMod val="50000"/>
                    <a:lumOff val="50000"/>
                  </a:srgbClr>
                </a:solidFill>
                <a:effectLst/>
                <a:uLnTx/>
                <a:uFillTx/>
                <a:latin typeface="Arial Narrow" panose="020B0606020202030204" pitchFamily="34" charset="0"/>
                <a:ea typeface="Tahoma" pitchFamily="34" charset="0"/>
                <a:cs typeface="Calibri" pitchFamily="34" charset="0"/>
              </a:rPr>
              <a:t>Villanova University School of Law - </a:t>
            </a:r>
            <a:r>
              <a:rPr kumimoji="0" lang="en-US" sz="1999" b="0" i="1" u="none" strike="noStrike" kern="1200" cap="none" spc="0" normalizeH="0" baseline="0" noProof="0" dirty="0">
                <a:ln>
                  <a:noFill/>
                </a:ln>
                <a:solidFill>
                  <a:srgbClr val="000000">
                    <a:lumMod val="50000"/>
                    <a:lumOff val="50000"/>
                  </a:srgbClr>
                </a:solidFill>
                <a:effectLst/>
                <a:uLnTx/>
                <a:uFillTx/>
                <a:latin typeface="Arial Narrow" panose="020B0606020202030204" pitchFamily="34" charset="0"/>
                <a:ea typeface="Tahoma" pitchFamily="34" charset="0"/>
                <a:cs typeface="Calibri" pitchFamily="34" charset="0"/>
              </a:rPr>
              <a:t>Graduate Tax Program</a:t>
            </a:r>
          </a:p>
          <a:p>
            <a:pPr marL="0" marR="0" lvl="0" indent="0" algn="l" defTabSz="914126" rtl="0" eaLnBrk="1" fontAlgn="base" latinLnBrk="0" hangingPunct="1">
              <a:lnSpc>
                <a:spcPct val="100000"/>
              </a:lnSpc>
              <a:spcBef>
                <a:spcPts val="600"/>
              </a:spcBef>
              <a:spcAft>
                <a:spcPts val="600"/>
              </a:spcAft>
              <a:buClrTx/>
              <a:buSzTx/>
              <a:buFontTx/>
              <a:buNone/>
              <a:tabLst/>
              <a:defRPr/>
            </a:pPr>
            <a:r>
              <a:rPr kumimoji="0" lang="en-US" sz="1999"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Author </a:t>
            </a:r>
          </a:p>
          <a:p>
            <a:pPr marL="685594" marR="0" lvl="0" indent="-228531" algn="l" defTabSz="914126" rtl="0" eaLnBrk="1" fontAlgn="base" latinLnBrk="0" hangingPunct="1">
              <a:lnSpc>
                <a:spcPct val="100000"/>
              </a:lnSpc>
              <a:spcBef>
                <a:spcPts val="300"/>
              </a:spcBef>
              <a:spcAft>
                <a:spcPts val="300"/>
              </a:spcAft>
              <a:buClrTx/>
              <a:buSzTx/>
              <a:buFont typeface="Arial" panose="020B0604020202020204" pitchFamily="34" charset="0"/>
              <a:buChar char="•"/>
              <a:tabLst/>
              <a:defRPr/>
            </a:pPr>
            <a:r>
              <a:rPr kumimoji="0" lang="en-US" sz="1799" b="0" i="0" u="none" strike="noStrike" kern="1200" cap="none" spc="0" normalizeH="0" baseline="0" noProof="0" dirty="0">
                <a:ln>
                  <a:noFill/>
                </a:ln>
                <a:solidFill>
                  <a:srgbClr val="C00000"/>
                </a:solidFill>
                <a:effectLst/>
                <a:uLnTx/>
                <a:uFillTx/>
                <a:latin typeface="Arial Narrow" panose="020B0606020202030204" pitchFamily="34" charset="0"/>
                <a:ea typeface="Tahoma" pitchFamily="34" charset="0"/>
                <a:cs typeface="Calibri" pitchFamily="34" charset="0"/>
              </a:rPr>
              <a:t>AICPA’s – Taxation of Trusts and Estates</a:t>
            </a:r>
          </a:p>
          <a:p>
            <a:pPr marL="685594" marR="0" lvl="0" indent="-228531" algn="l" defTabSz="914126" rtl="0" eaLnBrk="1" fontAlgn="base" latinLnBrk="0" hangingPunct="1">
              <a:lnSpc>
                <a:spcPct val="100000"/>
              </a:lnSpc>
              <a:spcBef>
                <a:spcPts val="300"/>
              </a:spcBef>
              <a:spcAft>
                <a:spcPts val="300"/>
              </a:spcAft>
              <a:buClrTx/>
              <a:buSzTx/>
              <a:buFont typeface="Arial" panose="020B0604020202020204" pitchFamily="34" charset="0"/>
              <a:buChar char="•"/>
              <a:tabLst/>
              <a:defRPr/>
            </a:pPr>
            <a:r>
              <a:rPr kumimoji="0" lang="en-US" sz="1799" b="0" i="0" u="none" strike="noStrike" kern="1200" cap="none" spc="0" normalizeH="0" baseline="0" noProof="0" dirty="0">
                <a:ln>
                  <a:noFill/>
                </a:ln>
                <a:solidFill>
                  <a:srgbClr val="C00000"/>
                </a:solidFill>
                <a:effectLst/>
                <a:uLnTx/>
                <a:uFillTx/>
                <a:latin typeface="Arial Narrow" panose="020B0606020202030204" pitchFamily="34" charset="0"/>
                <a:ea typeface="Tahoma" pitchFamily="34" charset="0"/>
                <a:cs typeface="Calibri" pitchFamily="34" charset="0"/>
              </a:rPr>
              <a:t>AICPA’s – Fundamentals of Trusts</a:t>
            </a:r>
          </a:p>
          <a:p>
            <a:pPr marL="685594" marR="0" lvl="0" indent="-228531" algn="l" defTabSz="914126" rtl="0" eaLnBrk="1" fontAlgn="base" latinLnBrk="0" hangingPunct="1">
              <a:lnSpc>
                <a:spcPct val="100000"/>
              </a:lnSpc>
              <a:spcBef>
                <a:spcPts val="300"/>
              </a:spcBef>
              <a:spcAft>
                <a:spcPts val="300"/>
              </a:spcAft>
              <a:buClrTx/>
              <a:buSzTx/>
              <a:buFont typeface="Arial" panose="020B0604020202020204" pitchFamily="34" charset="0"/>
              <a:buChar char="•"/>
              <a:tabLst/>
              <a:defRPr/>
            </a:pPr>
            <a:r>
              <a:rPr kumimoji="0" lang="en-US" sz="1799"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Drafting Wills That Work in Pennsylvania</a:t>
            </a:r>
          </a:p>
          <a:p>
            <a:pPr marL="685594" marR="0" lvl="0" indent="-228531" algn="l" defTabSz="914126" rtl="0" eaLnBrk="1" fontAlgn="base" latinLnBrk="0" hangingPunct="1">
              <a:lnSpc>
                <a:spcPct val="100000"/>
              </a:lnSpc>
              <a:spcBef>
                <a:spcPts val="300"/>
              </a:spcBef>
              <a:spcAft>
                <a:spcPts val="300"/>
              </a:spcAft>
              <a:buClrTx/>
              <a:buSzTx/>
              <a:buFont typeface="Arial" panose="020B0604020202020204" pitchFamily="34" charset="0"/>
              <a:buChar char="•"/>
              <a:tabLst/>
              <a:defRPr/>
            </a:pPr>
            <a:r>
              <a:rPr kumimoji="0" lang="en-US" sz="1799"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PBI - Special Needs Trusts in Pennsylvania</a:t>
            </a:r>
          </a:p>
          <a:p>
            <a:pPr marL="685594" marR="0" lvl="0" indent="-228531" algn="l" defTabSz="914126" rtl="0" eaLnBrk="1" fontAlgn="base" latinLnBrk="0" hangingPunct="1">
              <a:lnSpc>
                <a:spcPct val="100000"/>
              </a:lnSpc>
              <a:spcBef>
                <a:spcPts val="300"/>
              </a:spcBef>
              <a:spcAft>
                <a:spcPts val="300"/>
              </a:spcAft>
              <a:buClrTx/>
              <a:buSzTx/>
              <a:buFont typeface="Arial" panose="020B0604020202020204" pitchFamily="34" charset="0"/>
              <a:buChar char="•"/>
              <a:tabLst/>
              <a:defRPr/>
            </a:pPr>
            <a:r>
              <a:rPr kumimoji="0" lang="en-US" sz="1799"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PBI - The Pennsylvania Trusts Handbook</a:t>
            </a:r>
          </a:p>
          <a:p>
            <a:pPr marL="685594" marR="0" lvl="0" indent="-228531" algn="l" defTabSz="914126" rtl="0" eaLnBrk="1" fontAlgn="base" latinLnBrk="0" hangingPunct="1">
              <a:lnSpc>
                <a:spcPct val="100000"/>
              </a:lnSpc>
              <a:spcBef>
                <a:spcPts val="300"/>
              </a:spcBef>
              <a:spcAft>
                <a:spcPts val="300"/>
              </a:spcAft>
              <a:buClrTx/>
              <a:buSzTx/>
              <a:buFont typeface="Arial" panose="020B0604020202020204" pitchFamily="34" charset="0"/>
              <a:buChar char="•"/>
              <a:tabLst/>
              <a:defRPr/>
            </a:pPr>
            <a:r>
              <a:rPr kumimoji="0" lang="en-US" sz="1799"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PBI -  The ABCs of Will Contests – </a:t>
            </a:r>
            <a:r>
              <a:rPr kumimoji="0" lang="en-US" sz="1799" b="0" i="0" u="none" strike="noStrike" kern="1200" cap="none" spc="0" normalizeH="0" baseline="0" noProof="0" dirty="0">
                <a:ln>
                  <a:noFill/>
                </a:ln>
                <a:solidFill>
                  <a:srgbClr val="FFFFFF">
                    <a:lumMod val="65000"/>
                  </a:srgbClr>
                </a:solidFill>
                <a:effectLst/>
                <a:uLnTx/>
                <a:uFillTx/>
                <a:latin typeface="Arial Narrow" panose="020B0606020202030204" pitchFamily="34" charset="0"/>
                <a:ea typeface="Tahoma" pitchFamily="34" charset="0"/>
                <a:cs typeface="Calibri" pitchFamily="34" charset="0"/>
              </a:rPr>
              <a:t>Co-Author Paul Fellman</a:t>
            </a:r>
          </a:p>
          <a:p>
            <a:pPr marL="0" marR="0" lvl="0" indent="0" algn="l" defTabSz="914126" rtl="0" eaLnBrk="1" fontAlgn="base" latinLnBrk="0" hangingPunct="1">
              <a:lnSpc>
                <a:spcPct val="100000"/>
              </a:lnSpc>
              <a:spcBef>
                <a:spcPts val="600"/>
              </a:spcBef>
              <a:spcAft>
                <a:spcPts val="600"/>
              </a:spcAft>
              <a:buClrTx/>
              <a:buSzTx/>
              <a:buFontTx/>
              <a:buNone/>
              <a:tabLst/>
              <a:defRPr/>
            </a:pPr>
            <a:r>
              <a:rPr kumimoji="0" lang="en-US" sz="1999"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Founder </a:t>
            </a:r>
            <a:r>
              <a:rPr kumimoji="0" lang="en-US" sz="1999" b="1" i="0" u="none" strike="noStrike" kern="1200" cap="none" spc="0" normalizeH="0" baseline="0" noProof="0" dirty="0">
                <a:ln>
                  <a:noFill/>
                </a:ln>
                <a:solidFill>
                  <a:srgbClr val="C00000"/>
                </a:solidFill>
                <a:effectLst/>
                <a:uLnTx/>
                <a:uFillTx/>
                <a:latin typeface="Arial Narrow" panose="020B0606020202030204" pitchFamily="34" charset="0"/>
                <a:ea typeface="Tahoma" pitchFamily="34" charset="0"/>
                <a:cs typeface="Calibri" pitchFamily="34" charset="0"/>
              </a:rPr>
              <a:t>-</a:t>
            </a:r>
            <a:r>
              <a:rPr kumimoji="0" lang="en-US" sz="1999" b="1" i="0" u="none" strike="noStrike" kern="1200" cap="none" spc="0" normalizeH="0" baseline="0" noProof="0" dirty="0">
                <a:ln>
                  <a:noFill/>
                </a:ln>
                <a:solidFill>
                  <a:srgbClr val="1F497D">
                    <a:lumMod val="75000"/>
                  </a:srgbClr>
                </a:solidFill>
                <a:effectLst/>
                <a:uLnTx/>
                <a:uFillTx/>
                <a:latin typeface="Arial Narrow" panose="020B0606020202030204" pitchFamily="34" charset="0"/>
                <a:ea typeface="Tahoma" pitchFamily="34" charset="0"/>
                <a:cs typeface="Calibri" pitchFamily="34" charset="0"/>
              </a:rPr>
              <a:t> </a:t>
            </a:r>
            <a:r>
              <a:rPr kumimoji="0" lang="en-US" sz="1999" b="0" i="0" u="none" strike="noStrike" kern="1200" cap="none" spc="0" normalizeH="0" baseline="0" noProof="0" dirty="0">
                <a:ln>
                  <a:noFill/>
                </a:ln>
                <a:solidFill>
                  <a:srgbClr val="000000">
                    <a:lumMod val="50000"/>
                    <a:lumOff val="50000"/>
                  </a:srgbClr>
                </a:solidFill>
                <a:effectLst/>
                <a:uLnTx/>
                <a:uFillTx/>
                <a:latin typeface="Arial Narrow" panose="020B0606020202030204" pitchFamily="34" charset="0"/>
                <a:ea typeface="Tahoma" pitchFamily="34" charset="0"/>
                <a:cs typeface="Calibri" pitchFamily="34" charset="0"/>
              </a:rPr>
              <a:t>YourOnlineProfessor.net</a:t>
            </a:r>
          </a:p>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n-US" sz="2399"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Tahoma" pitchFamily="34" charset="0"/>
              <a:cs typeface="Times New Roman" pitchFamily="18" charset="0"/>
            </a:endParaRPr>
          </a:p>
        </p:txBody>
      </p:sp>
      <p:pic>
        <p:nvPicPr>
          <p:cNvPr id="58374" name="Picture 7" descr="K:\FIRM\GibPerk WebSite\Law Firm\untitled-695-Edit.jpg">
            <a:extLst>
              <a:ext uri="{FF2B5EF4-FFF2-40B4-BE49-F238E27FC236}">
                <a16:creationId xmlns:a16="http://schemas.microsoft.com/office/drawing/2014/main" id="{644D987F-3219-4C8B-9C35-7EFB5E0B10C4}"/>
              </a:ext>
            </a:extLst>
          </p:cNvPr>
          <p:cNvPicPr preferRelativeResize="0">
            <a:picLocks noChangeArrowheads="1"/>
          </p:cNvPicPr>
          <p:nvPr/>
        </p:nvPicPr>
        <p:blipFill>
          <a:blip r:embed="rId5"/>
          <a:srcRect/>
          <a:stretch>
            <a:fillRect/>
          </a:stretch>
        </p:blipFill>
        <p:spPr bwMode="auto">
          <a:xfrm>
            <a:off x="732917" y="1189304"/>
            <a:ext cx="2742486" cy="4205145"/>
          </a:xfrm>
          <a:prstGeom prst="rect">
            <a:avLst/>
          </a:prstGeom>
          <a:noFill/>
          <a:ln w="9525">
            <a:solidFill>
              <a:srgbClr val="FFC000"/>
            </a:solidFill>
            <a:miter lim="800000"/>
            <a:headEnd/>
            <a:tailEnd/>
          </a:ln>
          <a:effectLst>
            <a:outerShdw blurRad="50800" dist="50800" dir="5400000" algn="ctr" rotWithShape="0">
              <a:srgbClr val="000000">
                <a:alpha val="99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483456"/>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C9A227"/>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A1</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COMPETENCE (MODEL RULE 1.1)</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81912"/>
            <a:ext cx="11091672" cy="64008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What must a lawyer do to satisfy the duty of competence when using a generative AI (GAI) tool?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148840"/>
            <a:ext cx="11091672" cy="1143000"/>
          </a:xfrm>
          <a:prstGeom prst="roundRect">
            <a:avLst>
              <a:gd name="adj" fmla="val 6400"/>
            </a:avLst>
          </a:prstGeom>
          <a:solidFill>
            <a:srgbClr val="E7F5EC"/>
          </a:solidFill>
          <a:ln w="12700">
            <a:solidFill>
              <a:srgbClr val="BFE3CC"/>
            </a:solidFill>
            <a:prstDash val="solid"/>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148840"/>
            <a:ext cx="548640" cy="11430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148840"/>
            <a:ext cx="10040112" cy="11430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Obtain a reasonable understanding of the tool's benefits and risks, or draw on the expertise of others who can provide guidance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456432"/>
            <a:ext cx="11091672" cy="1417320"/>
          </a:xfrm>
          <a:prstGeom prst="roundRect">
            <a:avLst>
              <a:gd name="adj" fmla="val 3902"/>
            </a:avLst>
          </a:prstGeom>
          <a:solidFill>
            <a:srgbClr val="F2F3F6"/>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611880"/>
            <a:ext cx="10543032"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Lawyers need not become GAI experts, but Rule 1.1 requires a reasonable understanding of a tool's capabilities and limitations — acquired directly or through reliance on others with the relevant expertise.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1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Q2</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COMPETENCE (MODEL RULE 1.1)</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08760"/>
            <a:ext cx="11091672" cy="105156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C000">
                    <a:lumMod val="40000"/>
                    <a:lumOff val="60000"/>
                  </a:srgbClr>
                </a:solidFill>
                <a:effectLst/>
                <a:uLnTx/>
                <a:uFillTx/>
                <a:latin typeface="Cambria" pitchFamily="34" charset="0"/>
                <a:ea typeface="Cambria" pitchFamily="34" charset="-122"/>
                <a:cs typeface="Cambria" pitchFamily="34" charset="-120"/>
              </a:rPr>
              <a:t>What determines how much independent verification of GAI output a lawyer must perform before relying on it?</a:t>
            </a:r>
            <a:endParaRPr kumimoji="0" lang="en-US" sz="2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endParaRPr>
          </a:p>
        </p:txBody>
      </p:sp>
      <p:sp>
        <p:nvSpPr>
          <p:cNvPr id="7" name="Shape 5"/>
          <p:cNvSpPr/>
          <p:nvPr/>
        </p:nvSpPr>
        <p:spPr>
          <a:xfrm>
            <a:off x="548640" y="274320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2871216"/>
            <a:ext cx="457200" cy="457200"/>
          </a:xfrm>
          <a:prstGeom prst="ellipse">
            <a:avLst/>
          </a:prstGeom>
          <a:solidFill>
            <a:srgbClr val="CADCFC"/>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287121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417320" y="274320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A fixed rule requiring line-by-line manual review of every GAI output, without exception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56616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69417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694176"/>
            <a:ext cx="457200" cy="457200"/>
          </a:xfrm>
          <a:prstGeom prst="rect">
            <a:avLst/>
          </a:prstGeom>
          <a:noFill/>
          <a:ln/>
          <a:effectLst>
            <a:outerShdw blurRad="50800" dist="38100" dir="5400000" algn="t" rotWithShape="0">
              <a:prstClr val="black">
                <a:alpha val="0"/>
              </a:prstClr>
            </a:outerShdw>
          </a:effectLst>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417320" y="356616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It is fact-specific — depending on the particular GAI tool, the task performed, and the lawyer's prior testing or experience with the tool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38912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51713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51713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417320" y="438912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No verification is required if the GAI vendor's marketing claims high accuracy</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21208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34009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34009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417320" y="521208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Verification is required only in criminal matters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Question 2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22" presetClass="entr" presetSubtype="8" fill="hold" nodeType="with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wipe(left)">
                                      <p:cBhvr>
                                        <p:cTn id="15" dur="500"/>
                                        <p:tgtEl>
                                          <p:spTgt spid="1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left)">
                                      <p:cBhvr>
                                        <p:cTn id="20" dur="500"/>
                                        <p:tgtEl>
                                          <p:spTgt spid="11"/>
                                        </p:tgtEl>
                                      </p:cBhvr>
                                    </p:animEffect>
                                  </p:childTnLst>
                                </p:cTn>
                              </p:par>
                              <p:par>
                                <p:cTn id="21" presetID="22" presetClass="entr" presetSubtype="8" fill="hold" nodeType="with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Effect transition="in" filter="wipe(left)">
                                      <p:cBhvr>
                                        <p:cTn id="23" dur="500"/>
                                        <p:tgtEl>
                                          <p:spTgt spid="1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par>
                                <p:cTn id="29" presetID="22" presetClass="entr" presetSubtype="8" fill="hold" nodeType="withEffect">
                                  <p:stCondLst>
                                    <p:cond delay="0"/>
                                  </p:stCondLst>
                                  <p:childTnLst>
                                    <p:set>
                                      <p:cBhvr>
                                        <p:cTn id="30" dur="1" fill="hold">
                                          <p:stCondLst>
                                            <p:cond delay="0"/>
                                          </p:stCondLst>
                                        </p:cTn>
                                        <p:tgtEl>
                                          <p:spTgt spid="18">
                                            <p:txEl>
                                              <p:pRg st="0" end="0"/>
                                            </p:txEl>
                                          </p:spTgt>
                                        </p:tgtEl>
                                        <p:attrNameLst>
                                          <p:attrName>style.visibility</p:attrName>
                                        </p:attrNameLst>
                                      </p:cBhvr>
                                      <p:to>
                                        <p:strVal val="visible"/>
                                      </p:to>
                                    </p:set>
                                    <p:animEffect transition="in" filter="wipe(left)">
                                      <p:cBhvr>
                                        <p:cTn id="31" dur="500"/>
                                        <p:tgtEl>
                                          <p:spTgt spid="18">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left)">
                                      <p:cBhvr>
                                        <p:cTn id="36" dur="500"/>
                                        <p:tgtEl>
                                          <p:spTgt spid="19"/>
                                        </p:tgtEl>
                                      </p:cBhvr>
                                    </p:animEffect>
                                  </p:childTnLst>
                                </p:cTn>
                              </p:par>
                              <p:par>
                                <p:cTn id="37" presetID="22" presetClass="entr" presetSubtype="8" fill="hold" nodeType="withEffect">
                                  <p:stCondLst>
                                    <p:cond delay="0"/>
                                  </p:stCondLst>
                                  <p:childTnLst>
                                    <p:set>
                                      <p:cBhvr>
                                        <p:cTn id="38" dur="1" fill="hold">
                                          <p:stCondLst>
                                            <p:cond delay="0"/>
                                          </p:stCondLst>
                                        </p:cTn>
                                        <p:tgtEl>
                                          <p:spTgt spid="22">
                                            <p:txEl>
                                              <p:pRg st="0" end="0"/>
                                            </p:txEl>
                                          </p:spTgt>
                                        </p:tgtEl>
                                        <p:attrNameLst>
                                          <p:attrName>style.visibility</p:attrName>
                                        </p:attrNameLst>
                                      </p:cBhvr>
                                      <p:to>
                                        <p:strVal val="visible"/>
                                      </p:to>
                                    </p:set>
                                    <p:animEffect transition="in" filter="wipe(left)">
                                      <p:cBhvr>
                                        <p:cTn id="39"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5" grpId="0" animBg="1"/>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C9A227"/>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A2</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COMPETENCE (MODEL RULE 1.1)</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371600" y="1321308"/>
            <a:ext cx="10519410" cy="64008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What determines how much independent verification of GAI output a lawyer must perform before relying on it?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148840"/>
            <a:ext cx="11091672" cy="1143000"/>
          </a:xfrm>
          <a:prstGeom prst="roundRect">
            <a:avLst>
              <a:gd name="adj" fmla="val 6400"/>
            </a:avLst>
          </a:prstGeom>
          <a:solidFill>
            <a:srgbClr val="E7F5EC"/>
          </a:solidFill>
          <a:ln w="12700">
            <a:solidFill>
              <a:srgbClr val="BFE3CC"/>
            </a:solidFill>
            <a:prstDash val="solid"/>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148840"/>
            <a:ext cx="548640" cy="11430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148840"/>
            <a:ext cx="10040112" cy="11430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It is fact-specific — depending on the particular GAI tool, the task performed, and the lawyer's prior testing or experience with the tool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456432"/>
            <a:ext cx="11091672" cy="1874520"/>
          </a:xfrm>
          <a:prstGeom prst="roundRect">
            <a:avLst>
              <a:gd name="adj" fmla="val 3902"/>
            </a:avLst>
          </a:prstGeom>
          <a:solidFill>
            <a:srgbClr val="F2F3F6"/>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611880"/>
            <a:ext cx="10543032"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degree of independent review needed to satisfy Rule 1.1 varies by tool and task; a lawyer who has already tested and validated a tool's accuracy on a task may reasonably need less verification than one using an untested tool for a novel task.</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2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DDD89-4C4F-5BE6-E1D8-3264776D0C9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49EAC13-52EB-1A18-30C4-DBAA4F93D8F4}"/>
              </a:ext>
            </a:extLst>
          </p:cNvPr>
          <p:cNvSpPr txBox="1"/>
          <p:nvPr/>
        </p:nvSpPr>
        <p:spPr>
          <a:xfrm>
            <a:off x="4325611" y="3044279"/>
            <a:ext cx="3540777" cy="769441"/>
          </a:xfrm>
          <a:prstGeom prst="rect">
            <a:avLst/>
          </a:prstGeom>
          <a:noFill/>
        </p:spPr>
        <p:txBody>
          <a:bodyPr wrap="none" rtlCol="0">
            <a:spAutoFit/>
          </a:bodyPr>
          <a:lstStyle/>
          <a:p>
            <a:r>
              <a:rPr lang="en-US" sz="4400" dirty="0">
                <a:solidFill>
                  <a:srgbClr val="C00000"/>
                </a:solidFill>
                <a:effectLst>
                  <a:outerShdw blurRad="38100" dist="38100" dir="2700000" algn="tl">
                    <a:srgbClr val="000000">
                      <a:alpha val="43137"/>
                    </a:srgbClr>
                  </a:outerShdw>
                </a:effectLst>
              </a:rPr>
              <a:t>Confidentiality</a:t>
            </a:r>
          </a:p>
        </p:txBody>
      </p:sp>
    </p:spTree>
    <p:extLst>
      <p:ext uri="{BB962C8B-B14F-4D97-AF65-F5344CB8AC3E}">
        <p14:creationId xmlns:p14="http://schemas.microsoft.com/office/powerpoint/2010/main" val="38693597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Q3</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CONFIDENTIALITY (MODEL RULE 1.6)</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08760"/>
            <a:ext cx="11091672" cy="105156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C000">
                    <a:lumMod val="40000"/>
                    <a:lumOff val="60000"/>
                  </a:srgbClr>
                </a:solidFill>
                <a:effectLst/>
                <a:uLnTx/>
                <a:uFillTx/>
                <a:latin typeface="Cambria" pitchFamily="34" charset="0"/>
                <a:ea typeface="Cambria" pitchFamily="34" charset="-122"/>
                <a:cs typeface="Cambria" pitchFamily="34" charset="-120"/>
              </a:rPr>
              <a:t>Before inputting information relating to a client's representation into a self-learning GAI </a:t>
            </a:r>
            <a:r>
              <a:rPr kumimoji="0" lang="en-US" sz="2200" b="1" i="0" u="none" strike="noStrike" kern="1200" cap="none" spc="0" normalizeH="0" baseline="0" noProof="0" dirty="0">
                <a:ln>
                  <a:noFill/>
                </a:ln>
                <a:solidFill>
                  <a:srgbClr val="FFC000">
                    <a:lumMod val="40000"/>
                    <a:lumOff val="60000"/>
                  </a:srgbClr>
                </a:solidFill>
                <a:effectLst/>
                <a:uLnTx/>
                <a:uFillTx/>
                <a:latin typeface="Cambria" pitchFamily="34" charset="0"/>
                <a:ea typeface="Cambria" pitchFamily="34" charset="-122"/>
                <a:cs typeface="+mn-cs"/>
              </a:rPr>
              <a:t>tool</a:t>
            </a:r>
            <a:r>
              <a:rPr kumimoji="0" lang="en-US" sz="2200" b="1" i="0" u="none" strike="noStrike" kern="1200" cap="none" spc="0" normalizeH="0" baseline="0" noProof="0" dirty="0">
                <a:ln>
                  <a:noFill/>
                </a:ln>
                <a:solidFill>
                  <a:srgbClr val="FFC000">
                    <a:lumMod val="40000"/>
                    <a:lumOff val="60000"/>
                  </a:srgbClr>
                </a:solidFill>
                <a:effectLst/>
                <a:uLnTx/>
                <a:uFillTx/>
                <a:latin typeface="Cambria" pitchFamily="34" charset="0"/>
                <a:ea typeface="Cambria" pitchFamily="34" charset="-122"/>
                <a:cs typeface="Cambria" pitchFamily="34" charset="-120"/>
              </a:rPr>
              <a:t>, what do the Rules of  Professional Conduct (RPC) generally require?</a:t>
            </a:r>
            <a:endParaRPr kumimoji="0" lang="en-US" sz="2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endParaRPr>
          </a:p>
        </p:txBody>
      </p:sp>
      <p:sp>
        <p:nvSpPr>
          <p:cNvPr id="7" name="Shape 5"/>
          <p:cNvSpPr/>
          <p:nvPr/>
        </p:nvSpPr>
        <p:spPr>
          <a:xfrm>
            <a:off x="548640" y="274320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287121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287121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417320" y="274320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Nothing — Rule 1.6 does not apply to AI tools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56616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69417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69417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417320" y="356616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client's informed consent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38912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51713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51713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417320" y="438912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A notation of the input in the client's billing file only</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21208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34009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34009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417320" y="521208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Approval from opposing counsel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Question 3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4" grpId="0" animBg="1"/>
      <p:bldP spid="15" grpId="0" animBg="1"/>
      <p:bldP spid="18" grpId="0" animBg="1"/>
      <p:bldP spid="19" grpId="0" animBg="1"/>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C9A227"/>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A3</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II.B — CONFIDENTIALITY (MODEL RULE 1.6)</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475488" y="1426464"/>
            <a:ext cx="11091672" cy="64008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Before inputting information relating to a client's representation into a self-learning GAI tool, what do the Rules of  Professional Conduct (RPC) generally require?</a:t>
            </a:r>
          </a:p>
        </p:txBody>
      </p:sp>
      <p:sp>
        <p:nvSpPr>
          <p:cNvPr id="7" name="Shape 5"/>
          <p:cNvSpPr/>
          <p:nvPr/>
        </p:nvSpPr>
        <p:spPr>
          <a:xfrm>
            <a:off x="548640" y="2148840"/>
            <a:ext cx="11091672" cy="1143000"/>
          </a:xfrm>
          <a:prstGeom prst="roundRect">
            <a:avLst>
              <a:gd name="adj" fmla="val 6400"/>
            </a:avLst>
          </a:prstGeom>
          <a:solidFill>
            <a:srgbClr val="E7F5EC"/>
          </a:solidFill>
          <a:ln w="12700">
            <a:solidFill>
              <a:srgbClr val="BFE3CC"/>
            </a:solidFill>
            <a:prstDash val="solid"/>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148840"/>
            <a:ext cx="548640" cy="11430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148840"/>
            <a:ext cx="10040112" cy="11430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The client's informed consent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456432"/>
            <a:ext cx="11091672" cy="1874520"/>
          </a:xfrm>
          <a:prstGeom prst="roundRect">
            <a:avLst>
              <a:gd name="adj" fmla="val 3902"/>
            </a:avLst>
          </a:prstGeom>
          <a:solidFill>
            <a:srgbClr val="F2F3F6"/>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611880"/>
            <a:ext cx="10543032"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Because self-learning GAI tools can later reveal previously input information to other users, a client's informed consent is generally required before inputting information relating to the representation into such a tool.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3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Q4</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CONFIDENTIALITY (MODEL RULE 1.6)</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08760"/>
            <a:ext cx="11091672" cy="105156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C000">
                    <a:lumMod val="40000"/>
                    <a:lumOff val="60000"/>
                  </a:srgbClr>
                </a:solidFill>
                <a:effectLst/>
                <a:uLnTx/>
                <a:uFillTx/>
                <a:latin typeface="Cambria" pitchFamily="34" charset="0"/>
                <a:ea typeface="Cambria" pitchFamily="34" charset="-122"/>
                <a:cs typeface="Cambria" pitchFamily="34" charset="-120"/>
              </a:rPr>
              <a:t>Which of the following satisfies the Ethical standard for "informed consent" to use  a GAI tool?</a:t>
            </a:r>
            <a:endParaRPr kumimoji="0" lang="en-US" sz="2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endParaRPr>
          </a:p>
        </p:txBody>
      </p:sp>
      <p:sp>
        <p:nvSpPr>
          <p:cNvPr id="7" name="Shape 5"/>
          <p:cNvSpPr/>
          <p:nvPr/>
        </p:nvSpPr>
        <p:spPr>
          <a:xfrm>
            <a:off x="548640" y="274320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287121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287121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417320" y="274320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A generic, boilerplate clause in the engagement letter broadly authorizing "use of AI tools"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56616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69417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69417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417320" y="356616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A specific explanation of why the tool is being used, the extent of the risk, and the tool's benefits to the representation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38912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51713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51713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417320" y="438912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A verbal mention made once, at the initial client intake meeting</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21208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34009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34009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417320" y="521208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No explanation at all, so long as the client is a sophisticated business entity</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Question 4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4" grpId="0" animBg="1"/>
      <p:bldP spid="15" grpId="0" animBg="1"/>
      <p:bldP spid="18" grpId="0" animBg="1"/>
      <p:bldP spid="19" grpId="0" animBg="1"/>
      <p:bldP spid="2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C9A227"/>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A4</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CONFIDENTIALITY (MODEL RULE 1.6)</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36192"/>
            <a:ext cx="11091672" cy="64008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Which of the following satisfies the Ethical standard for "informed consent" to use a GAI tool?</a:t>
            </a:r>
          </a:p>
        </p:txBody>
      </p:sp>
      <p:sp>
        <p:nvSpPr>
          <p:cNvPr id="7" name="Shape 5"/>
          <p:cNvSpPr/>
          <p:nvPr/>
        </p:nvSpPr>
        <p:spPr>
          <a:xfrm>
            <a:off x="548640" y="2148840"/>
            <a:ext cx="11091672" cy="1143000"/>
          </a:xfrm>
          <a:prstGeom prst="roundRect">
            <a:avLst>
              <a:gd name="adj" fmla="val 6400"/>
            </a:avLst>
          </a:prstGeom>
          <a:solidFill>
            <a:srgbClr val="E7F5EC"/>
          </a:solidFill>
          <a:ln w="12700">
            <a:solidFill>
              <a:srgbClr val="BFE3CC"/>
            </a:solidFill>
            <a:prstDash val="solid"/>
          </a:ln>
          <a:effectLst>
            <a:outerShdw blurRad="50800" dist="38100" dir="5400000" algn="t"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148840"/>
            <a:ext cx="548640" cy="11430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148840"/>
            <a:ext cx="10040112" cy="11430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A specific explanation of why the tool is being used, the extent of the risk, and the tool's benefits to the representation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456432"/>
            <a:ext cx="11091672" cy="1874520"/>
          </a:xfrm>
          <a:prstGeom prst="roundRect">
            <a:avLst>
              <a:gd name="adj" fmla="val 3902"/>
            </a:avLst>
          </a:prstGeom>
          <a:solidFill>
            <a:srgbClr val="F2F3F6"/>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611880"/>
            <a:ext cx="10543032"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Opinion specifically states that merely adding general, boilerplate provisions to engagement letters is not sufficient — informed consent requires explaining why the tool is used, the specifics of the risk, and its benefits.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4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B93D6-C1F3-599F-C990-89A18111B8A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5348DC3-EE7F-6674-385C-7DD49633F05B}"/>
              </a:ext>
            </a:extLst>
          </p:cNvPr>
          <p:cNvSpPr txBox="1"/>
          <p:nvPr/>
        </p:nvSpPr>
        <p:spPr>
          <a:xfrm>
            <a:off x="3296379" y="991365"/>
            <a:ext cx="324044" cy="830781"/>
          </a:xfrm>
          <a:prstGeom prst="rect">
            <a:avLst/>
          </a:prstGeom>
          <a:noFill/>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panose="020F0502020204030204"/>
                <a:ea typeface="+mn-ea"/>
                <a:cs typeface="+mn-cs"/>
              </a:rPr>
              <a:t> </a:t>
            </a:r>
          </a:p>
        </p:txBody>
      </p:sp>
      <p:sp>
        <p:nvSpPr>
          <p:cNvPr id="10" name="TextBox 9">
            <a:extLst>
              <a:ext uri="{FF2B5EF4-FFF2-40B4-BE49-F238E27FC236}">
                <a16:creationId xmlns:a16="http://schemas.microsoft.com/office/drawing/2014/main" id="{72CAA876-4BCD-F628-A2FC-41DE73EE5741}"/>
              </a:ext>
            </a:extLst>
          </p:cNvPr>
          <p:cNvSpPr txBox="1"/>
          <p:nvPr/>
        </p:nvSpPr>
        <p:spPr>
          <a:xfrm>
            <a:off x="1014876" y="2818111"/>
            <a:ext cx="10602026" cy="2184572"/>
          </a:xfrm>
          <a:prstGeom prst="rect">
            <a:avLst/>
          </a:prstGeom>
          <a:noFill/>
        </p:spPr>
        <p:txBody>
          <a:bodyPr wrap="squar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Please click </a:t>
            </a:r>
            <a:r>
              <a:rPr kumimoji="0" lang="en-US" sz="2399"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“Still here” </a:t>
            </a: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the pop-up arises.</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It is important that you follow all such prompts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order to ensure that your CPE/CLE credits </a:t>
            </a:r>
            <a:b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are received in full.</a:t>
            </a:r>
          </a:p>
        </p:txBody>
      </p:sp>
      <p:pic>
        <p:nvPicPr>
          <p:cNvPr id="3" name="Picture 2">
            <a:extLst>
              <a:ext uri="{FF2B5EF4-FFF2-40B4-BE49-F238E27FC236}">
                <a16:creationId xmlns:a16="http://schemas.microsoft.com/office/drawing/2014/main" id="{0C3EF74C-78A5-24C9-B1A7-4095BC2FD974}"/>
              </a:ext>
            </a:extLst>
          </p:cNvPr>
          <p:cNvPicPr>
            <a:picLocks noChangeAspect="1"/>
          </p:cNvPicPr>
          <p:nvPr/>
        </p:nvPicPr>
        <p:blipFill>
          <a:blip r:embed="rId3"/>
          <a:stretch>
            <a:fillRect/>
          </a:stretch>
        </p:blipFill>
        <p:spPr>
          <a:xfrm>
            <a:off x="1588" y="206737"/>
            <a:ext cx="12295186" cy="2611372"/>
          </a:xfrm>
          <a:prstGeom prst="rect">
            <a:avLst/>
          </a:prstGeom>
        </p:spPr>
      </p:pic>
    </p:spTree>
    <p:extLst>
      <p:ext uri="{BB962C8B-B14F-4D97-AF65-F5344CB8AC3E}">
        <p14:creationId xmlns:p14="http://schemas.microsoft.com/office/powerpoint/2010/main" val="78139301"/>
      </p:ext>
    </p:extLst>
  </p:cSld>
  <p:clrMapOvr>
    <a:masterClrMapping/>
  </p:clrMapOvr>
  <p:transition spd="med">
    <p:pull/>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Q5</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CONFIDENTIALITY (MODEL RULE 1.6)</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08760"/>
            <a:ext cx="11091672" cy="105156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C000">
                    <a:lumMod val="40000"/>
                    <a:lumOff val="60000"/>
                  </a:srgbClr>
                </a:solidFill>
                <a:effectLst/>
                <a:uLnTx/>
                <a:uFillTx/>
                <a:latin typeface="Cambria" pitchFamily="34" charset="0"/>
                <a:ea typeface="Cambria" pitchFamily="34" charset="-122"/>
                <a:cs typeface="Cambria" pitchFamily="34" charset="-120"/>
              </a:rPr>
              <a:t>In which of the following situations is a client’s informed consent NOT required before using a GAI tool?</a:t>
            </a:r>
            <a:endParaRPr kumimoji="0" lang="en-US" sz="2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endParaRPr>
          </a:p>
        </p:txBody>
      </p:sp>
      <p:sp>
        <p:nvSpPr>
          <p:cNvPr id="7" name="Shape 5"/>
          <p:cNvSpPr/>
          <p:nvPr/>
        </p:nvSpPr>
        <p:spPr>
          <a:xfrm>
            <a:off x="548640" y="274320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287121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287121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417320" y="274320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When the tool is used purely for general idea generation that does not require inputting information relating to the representation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56616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69417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69417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417320" y="356616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Whenever the lawyer intends to bill the client for use of the tool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38912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51713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51713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417320" y="438912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Whenever the GAI tool is a well-known commercial product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21978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34009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34009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417320" y="521208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Consent is always required, with no exceptions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Question 5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4" grpId="0" animBg="1"/>
      <p:bldP spid="15" grpId="0" animBg="1"/>
      <p:bldP spid="18" grpId="0" animBg="1"/>
      <p:bldP spid="19"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Box 3">
            <a:extLst>
              <a:ext uri="{FF2B5EF4-FFF2-40B4-BE49-F238E27FC236}">
                <a16:creationId xmlns:a16="http://schemas.microsoft.com/office/drawing/2014/main" id="{44AB354D-0EC2-44C5-8D56-E441F003A98B}"/>
              </a:ext>
            </a:extLst>
          </p:cNvPr>
          <p:cNvSpPr txBox="1">
            <a:spLocks noChangeArrowheads="1"/>
          </p:cNvSpPr>
          <p:nvPr/>
        </p:nvSpPr>
        <p:spPr bwMode="auto">
          <a:xfrm>
            <a:off x="3296380" y="1600680"/>
            <a:ext cx="288787" cy="6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4C410A"/>
                </a:solidFill>
                <a:latin typeface="Tahoma" panose="020B0604030504040204" pitchFamily="34" charset="0"/>
              </a:defRPr>
            </a:lvl1pPr>
            <a:lvl2pPr marL="742950" indent="-285750">
              <a:spcBef>
                <a:spcPct val="20000"/>
              </a:spcBef>
              <a:buChar char="–"/>
              <a:defRPr sz="1600">
                <a:solidFill>
                  <a:srgbClr val="4C410A"/>
                </a:solidFill>
                <a:latin typeface="Tahoma" panose="020B0604030504040204" pitchFamily="34" charset="0"/>
              </a:defRPr>
            </a:lvl2pPr>
            <a:lvl3pPr marL="1143000" indent="-228600">
              <a:spcBef>
                <a:spcPct val="20000"/>
              </a:spcBef>
              <a:buChar char="•"/>
              <a:defRPr sz="1400">
                <a:solidFill>
                  <a:srgbClr val="4C410A"/>
                </a:solidFill>
                <a:latin typeface="Tahoma" panose="020B0604030504040204" pitchFamily="34" charset="0"/>
              </a:defRPr>
            </a:lvl3pPr>
            <a:lvl4pPr marL="1600200" indent="-228600">
              <a:spcBef>
                <a:spcPct val="20000"/>
              </a:spcBef>
              <a:buChar char="–"/>
              <a:defRPr sz="1200">
                <a:solidFill>
                  <a:srgbClr val="4C410A"/>
                </a:solidFill>
                <a:latin typeface="Tahoma" panose="020B0604030504040204" pitchFamily="34" charset="0"/>
              </a:defRPr>
            </a:lvl4pPr>
            <a:lvl5pPr marL="2057400" indent="-228600">
              <a:spcBef>
                <a:spcPct val="20000"/>
              </a:spcBef>
              <a:buChar char="»"/>
              <a:defRPr sz="1200">
                <a:solidFill>
                  <a:srgbClr val="4C410A"/>
                </a:solidFill>
                <a:latin typeface="Tahoma" panose="020B0604030504040204" pitchFamily="34" charset="0"/>
              </a:defRPr>
            </a:lvl5pPr>
            <a:lvl6pPr marL="2514600" indent="-228600" eaLnBrk="0" fontAlgn="base" hangingPunct="0">
              <a:spcBef>
                <a:spcPct val="20000"/>
              </a:spcBef>
              <a:spcAft>
                <a:spcPct val="0"/>
              </a:spcAft>
              <a:buChar char="»"/>
              <a:defRPr sz="1200">
                <a:solidFill>
                  <a:srgbClr val="4C410A"/>
                </a:solidFill>
                <a:latin typeface="Tahoma" panose="020B0604030504040204" pitchFamily="34" charset="0"/>
              </a:defRPr>
            </a:lvl6pPr>
            <a:lvl7pPr marL="2971800" indent="-228600" eaLnBrk="0" fontAlgn="base" hangingPunct="0">
              <a:spcBef>
                <a:spcPct val="20000"/>
              </a:spcBef>
              <a:spcAft>
                <a:spcPct val="0"/>
              </a:spcAft>
              <a:buChar char="»"/>
              <a:defRPr sz="1200">
                <a:solidFill>
                  <a:srgbClr val="4C410A"/>
                </a:solidFill>
                <a:latin typeface="Tahoma" panose="020B0604030504040204" pitchFamily="34" charset="0"/>
              </a:defRPr>
            </a:lvl7pPr>
            <a:lvl8pPr marL="3429000" indent="-228600" eaLnBrk="0" fontAlgn="base" hangingPunct="0">
              <a:spcBef>
                <a:spcPct val="20000"/>
              </a:spcBef>
              <a:spcAft>
                <a:spcPct val="0"/>
              </a:spcAft>
              <a:buChar char="»"/>
              <a:defRPr sz="1200">
                <a:solidFill>
                  <a:srgbClr val="4C410A"/>
                </a:solidFill>
                <a:latin typeface="Tahoma" panose="020B0604030504040204" pitchFamily="34" charset="0"/>
              </a:defRPr>
            </a:lvl8pPr>
            <a:lvl9pPr marL="3886200" indent="-228600" eaLnBrk="0" fontAlgn="base" hangingPunct="0">
              <a:spcBef>
                <a:spcPct val="20000"/>
              </a:spcBef>
              <a:spcAft>
                <a:spcPct val="0"/>
              </a:spcAft>
              <a:buChar char="»"/>
              <a:defRPr sz="1200">
                <a:solidFill>
                  <a:srgbClr val="4C410A"/>
                </a:solidFill>
                <a:latin typeface="Tahoma" panose="020B0604030504040204" pitchFamily="34" charset="0"/>
              </a:defRPr>
            </a:lvl9pPr>
          </a:lstStyle>
          <a:p>
            <a:pPr marL="0" marR="0" lvl="0" indent="0" algn="l" defTabSz="685594" rtl="0" eaLnBrk="1" fontAlgn="base" latinLnBrk="0" hangingPunct="1">
              <a:lnSpc>
                <a:spcPct val="100000"/>
              </a:lnSpc>
              <a:spcBef>
                <a:spcPct val="0"/>
              </a:spcBef>
              <a:spcAft>
                <a:spcPct val="0"/>
              </a:spcAft>
              <a:buClrTx/>
              <a:buSzTx/>
              <a:buFontTx/>
              <a:buNone/>
              <a:tabLst/>
              <a:defRPr/>
            </a:pPr>
            <a:r>
              <a:rPr kumimoji="0" lang="en-US" altLang="en-US" sz="3599" b="0" i="0" u="none" strike="noStrike" kern="1200" cap="none" spc="0" normalizeH="0" baseline="0" noProof="0">
                <a:ln>
                  <a:noFill/>
                </a:ln>
                <a:solidFill>
                  <a:srgbClr val="FF0000"/>
                </a:solidFill>
                <a:effectLst/>
                <a:uLnTx/>
                <a:uFillTx/>
                <a:latin typeface="Calibri" panose="020F0502020204030204" pitchFamily="34" charset="0"/>
                <a:ea typeface="+mn-ea"/>
                <a:cs typeface="+mn-cs"/>
              </a:rPr>
              <a:t> </a:t>
            </a:r>
          </a:p>
        </p:txBody>
      </p:sp>
      <p:sp>
        <p:nvSpPr>
          <p:cNvPr id="13" name="TextBox 12">
            <a:extLst>
              <a:ext uri="{FF2B5EF4-FFF2-40B4-BE49-F238E27FC236}">
                <a16:creationId xmlns:a16="http://schemas.microsoft.com/office/drawing/2014/main" id="{0016EA0B-2F2B-4A74-B457-2D227E786476}"/>
              </a:ext>
            </a:extLst>
          </p:cNvPr>
          <p:cNvSpPr txBox="1"/>
          <p:nvPr/>
        </p:nvSpPr>
        <p:spPr>
          <a:xfrm>
            <a:off x="3974919" y="915056"/>
            <a:ext cx="4570809" cy="1554075"/>
          </a:xfrm>
          <a:prstGeom prst="rect">
            <a:avLst/>
          </a:prstGeom>
          <a:noFill/>
          <a:ln w="31750">
            <a:noFill/>
          </a:ln>
        </p:spPr>
        <p:txBody>
          <a:bodyPr lIns="205686" tIns="137124" rIns="205686">
            <a:noAutofit/>
          </a:bodyPr>
          <a:lstStyle/>
          <a:p>
            <a:pPr marL="457063" marR="0" lvl="0" indent="-457063" algn="l" defTabSz="685594" rtl="0" eaLnBrk="1" fontAlgn="base" latinLnBrk="0" hangingPunct="1">
              <a:lnSpc>
                <a:spcPct val="100000"/>
              </a:lnSpc>
              <a:spcBef>
                <a:spcPct val="0"/>
              </a:spcBef>
              <a:spcAft>
                <a:spcPct val="0"/>
              </a:spcAft>
              <a:buClrTx/>
              <a:buSzTx/>
              <a:buFontTx/>
              <a:buNone/>
              <a:tabLst/>
              <a:defRPr/>
            </a:pPr>
            <a:r>
              <a:rPr kumimoji="0" lang="en-US" sz="2399"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Narrow" panose="020B0606020202030204" pitchFamily="34" charset="0"/>
                <a:ea typeface="Tahoma" pitchFamily="34" charset="0"/>
                <a:cs typeface="Calibri" pitchFamily="34" charset="0"/>
              </a:rPr>
              <a:t>MARTIN J. PEZZNER, BS, JD, CPA</a:t>
            </a:r>
            <a:br>
              <a:rPr kumimoji="0" lang="en-US" sz="2399" b="1" i="0" u="none" strike="noStrike" kern="1200" cap="none" spc="0" normalizeH="0" baseline="0" noProof="0">
                <a:ln>
                  <a:noFill/>
                </a:ln>
                <a:solidFill>
                  <a:srgbClr val="000000">
                    <a:lumMod val="75000"/>
                  </a:srgbClr>
                </a:solidFill>
                <a:effectLst>
                  <a:outerShdw blurRad="38100" dist="38100" dir="2700000" algn="tl">
                    <a:srgbClr val="000000">
                      <a:alpha val="43137"/>
                    </a:srgbClr>
                  </a:outerShdw>
                </a:effectLst>
                <a:uLnTx/>
                <a:uFillTx/>
                <a:latin typeface="Calibri"/>
                <a:ea typeface="Tahoma" pitchFamily="34" charset="0"/>
                <a:cs typeface="Calibri" pitchFamily="34" charset="0"/>
              </a:rPr>
            </a:br>
            <a:r>
              <a:rPr kumimoji="0" lang="en-US" sz="1999" b="0" i="0" u="none" strike="noStrike" kern="1200" cap="all" spc="0" normalizeH="0" baseline="0" noProof="0">
                <a:ln>
                  <a:noFill/>
                </a:ln>
                <a:solidFill>
                  <a:srgbClr val="000000">
                    <a:lumMod val="50000"/>
                    <a:lumOff val="50000"/>
                  </a:srgbClr>
                </a:solidFill>
                <a:effectLst/>
                <a:uLnTx/>
                <a:uFillTx/>
                <a:latin typeface="Gill Sans MT" panose="020B0502020104020203" pitchFamily="34" charset="0"/>
                <a:ea typeface="Tahoma" pitchFamily="34" charset="0"/>
                <a:cs typeface="Calibri" pitchFamily="34" charset="0"/>
              </a:rPr>
              <a:t>Gibson &amp; Perkins, PC</a:t>
            </a:r>
          </a:p>
          <a:p>
            <a:pPr marL="0" marR="0" lvl="0" indent="0" algn="l" defTabSz="685594" rtl="0" eaLnBrk="1" fontAlgn="base" latinLnBrk="0" hangingPunct="1">
              <a:lnSpc>
                <a:spcPct val="100000"/>
              </a:lnSpc>
              <a:spcBef>
                <a:spcPct val="0"/>
              </a:spcBef>
              <a:spcAft>
                <a:spcPct val="0"/>
              </a:spcAft>
              <a:buClrTx/>
              <a:buSzTx/>
              <a:buFontTx/>
              <a:buNone/>
              <a:tabLst/>
              <a:defRPr/>
            </a:pPr>
            <a:br>
              <a:rPr kumimoji="0" lang="en-US" sz="2399" b="0" i="0" u="none" strike="noStrike" kern="1200" cap="none" spc="0" normalizeH="0" baseline="0" noProof="0">
                <a:ln>
                  <a:noFill/>
                </a:ln>
                <a:solidFill>
                  <a:srgbClr val="C00000"/>
                </a:solidFill>
                <a:effectLst/>
                <a:uLnTx/>
                <a:uFillTx/>
                <a:latin typeface="Calibri"/>
                <a:ea typeface="Tahoma" pitchFamily="34" charset="0"/>
                <a:cs typeface="Calibri" pitchFamily="34" charset="0"/>
              </a:rPr>
            </a:br>
            <a:endParaRPr kumimoji="0" lang="en-US" sz="2399"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itchFamily="18" charset="0"/>
              <a:ea typeface="Tahoma" pitchFamily="34" charset="0"/>
              <a:cs typeface="Times New Roman" pitchFamily="18" charset="0"/>
            </a:endParaRPr>
          </a:p>
        </p:txBody>
      </p:sp>
      <p:sp>
        <p:nvSpPr>
          <p:cNvPr id="8" name="Rectangle 3">
            <a:extLst>
              <a:ext uri="{FF2B5EF4-FFF2-40B4-BE49-F238E27FC236}">
                <a16:creationId xmlns:a16="http://schemas.microsoft.com/office/drawing/2014/main" id="{0093689B-1D4D-41E0-8FA9-735082208526}"/>
              </a:ext>
            </a:extLst>
          </p:cNvPr>
          <p:cNvSpPr txBox="1">
            <a:spLocks noChangeArrowheads="1"/>
          </p:cNvSpPr>
          <p:nvPr/>
        </p:nvSpPr>
        <p:spPr bwMode="auto">
          <a:xfrm>
            <a:off x="4081035" y="1990515"/>
            <a:ext cx="6908734" cy="957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rgbClr val="4C410A"/>
                </a:solidFill>
                <a:latin typeface="Tahoma" panose="020B0604030504040204" pitchFamily="34" charset="0"/>
              </a:defRPr>
            </a:lvl1pPr>
            <a:lvl2pPr marL="742950" indent="-285750">
              <a:spcBef>
                <a:spcPct val="20000"/>
              </a:spcBef>
              <a:buChar char="–"/>
              <a:defRPr sz="1600">
                <a:solidFill>
                  <a:srgbClr val="4C410A"/>
                </a:solidFill>
                <a:latin typeface="Tahoma" panose="020B0604030504040204" pitchFamily="34" charset="0"/>
              </a:defRPr>
            </a:lvl2pPr>
            <a:lvl3pPr marL="1143000" indent="-228600">
              <a:spcBef>
                <a:spcPct val="20000"/>
              </a:spcBef>
              <a:buChar char="•"/>
              <a:defRPr sz="1400">
                <a:solidFill>
                  <a:srgbClr val="4C410A"/>
                </a:solidFill>
                <a:latin typeface="Tahoma" panose="020B0604030504040204" pitchFamily="34" charset="0"/>
              </a:defRPr>
            </a:lvl3pPr>
            <a:lvl4pPr marL="1600200" indent="-228600">
              <a:spcBef>
                <a:spcPct val="20000"/>
              </a:spcBef>
              <a:buChar char="–"/>
              <a:defRPr sz="1200">
                <a:solidFill>
                  <a:srgbClr val="4C410A"/>
                </a:solidFill>
                <a:latin typeface="Tahoma" panose="020B0604030504040204" pitchFamily="34" charset="0"/>
              </a:defRPr>
            </a:lvl4pPr>
            <a:lvl5pPr marL="2057400" indent="-228600">
              <a:spcBef>
                <a:spcPct val="20000"/>
              </a:spcBef>
              <a:buChar char="»"/>
              <a:defRPr sz="1200">
                <a:solidFill>
                  <a:srgbClr val="4C410A"/>
                </a:solidFill>
                <a:latin typeface="Tahoma" panose="020B0604030504040204" pitchFamily="34" charset="0"/>
              </a:defRPr>
            </a:lvl5pPr>
            <a:lvl6pPr marL="2514600" indent="-228600" eaLnBrk="0" fontAlgn="base" hangingPunct="0">
              <a:spcBef>
                <a:spcPct val="20000"/>
              </a:spcBef>
              <a:spcAft>
                <a:spcPct val="0"/>
              </a:spcAft>
              <a:buChar char="»"/>
              <a:defRPr sz="1200">
                <a:solidFill>
                  <a:srgbClr val="4C410A"/>
                </a:solidFill>
                <a:latin typeface="Tahoma" panose="020B0604030504040204" pitchFamily="34" charset="0"/>
              </a:defRPr>
            </a:lvl6pPr>
            <a:lvl7pPr marL="2971800" indent="-228600" eaLnBrk="0" fontAlgn="base" hangingPunct="0">
              <a:spcBef>
                <a:spcPct val="20000"/>
              </a:spcBef>
              <a:spcAft>
                <a:spcPct val="0"/>
              </a:spcAft>
              <a:buChar char="»"/>
              <a:defRPr sz="1200">
                <a:solidFill>
                  <a:srgbClr val="4C410A"/>
                </a:solidFill>
                <a:latin typeface="Tahoma" panose="020B0604030504040204" pitchFamily="34" charset="0"/>
              </a:defRPr>
            </a:lvl7pPr>
            <a:lvl8pPr marL="3429000" indent="-228600" eaLnBrk="0" fontAlgn="base" hangingPunct="0">
              <a:spcBef>
                <a:spcPct val="20000"/>
              </a:spcBef>
              <a:spcAft>
                <a:spcPct val="0"/>
              </a:spcAft>
              <a:buChar char="»"/>
              <a:defRPr sz="1200">
                <a:solidFill>
                  <a:srgbClr val="4C410A"/>
                </a:solidFill>
                <a:latin typeface="Tahoma" panose="020B0604030504040204" pitchFamily="34" charset="0"/>
              </a:defRPr>
            </a:lvl8pPr>
            <a:lvl9pPr marL="3886200" indent="-228600" eaLnBrk="0" fontAlgn="base" hangingPunct="0">
              <a:spcBef>
                <a:spcPct val="20000"/>
              </a:spcBef>
              <a:spcAft>
                <a:spcPct val="0"/>
              </a:spcAft>
              <a:buChar char="»"/>
              <a:defRPr sz="1200">
                <a:solidFill>
                  <a:srgbClr val="4C410A"/>
                </a:solidFill>
                <a:latin typeface="Tahoma" panose="020B0604030504040204" pitchFamily="34" charset="0"/>
              </a:defRPr>
            </a:lvl9pPr>
          </a:lstStyle>
          <a:p>
            <a:pPr marL="0" marR="0" lvl="0" indent="0" algn="l" defTabSz="685594" rtl="0" eaLnBrk="0" fontAlgn="base" latinLnBrk="0" hangingPunct="0">
              <a:lnSpc>
                <a:spcPct val="100000"/>
              </a:lnSpc>
              <a:spcBef>
                <a:spcPts val="1200"/>
              </a:spcBef>
              <a:spcAft>
                <a:spcPct val="0"/>
              </a:spcAft>
              <a:buClrTx/>
              <a:buSzTx/>
              <a:buFontTx/>
              <a:buNone/>
              <a:tabLst/>
              <a:defRPr/>
            </a:pPr>
            <a:r>
              <a:rPr kumimoji="0" lang="en-US" altLang="en-US" sz="1500" b="1" i="0" u="none" strike="noStrike" kern="1200" cap="none" spc="0" normalizeH="0" baseline="0" noProof="0">
                <a:ln>
                  <a:noFill/>
                </a:ln>
                <a:solidFill>
                  <a:srgbClr val="C00000"/>
                </a:solidFill>
                <a:effectLst/>
                <a:uLnTx/>
                <a:uFillTx/>
                <a:latin typeface="Calibri" panose="020F0502020204030204" pitchFamily="34"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mpezzner@gibperk.com</a:t>
            </a:r>
            <a:br>
              <a:rPr kumimoji="0" lang="en-US" altLang="en-US" sz="1500" b="1" i="0" u="none" strike="noStrike" kern="1200" cap="none" spc="0" normalizeH="0" baseline="0" noProof="0">
                <a:ln>
                  <a:noFill/>
                </a:ln>
                <a:solidFill>
                  <a:srgbClr val="C00000"/>
                </a:solidFill>
                <a:effectLst/>
                <a:uLnTx/>
                <a:uFillTx/>
                <a:latin typeface="Calibri" panose="020F0502020204030204" pitchFamily="34" charset="0"/>
                <a:ea typeface="+mn-ea"/>
                <a:cs typeface="Times New Roman" panose="02020603050405020304" pitchFamily="18" charset="0"/>
              </a:rPr>
            </a:br>
            <a:r>
              <a:rPr kumimoji="0" lang="en-US" altLang="en-US" sz="1500" b="0" i="0" u="none" strike="noStrike" kern="1200" cap="none" spc="0" normalizeH="0" baseline="0" noProof="0">
                <a:ln>
                  <a:noFill/>
                </a:ln>
                <a:solidFill>
                  <a:srgbClr val="000000"/>
                </a:solidFill>
                <a:effectLst/>
                <a:uLnTx/>
                <a:uFillTx/>
                <a:latin typeface="Calibri" panose="020F0502020204030204" pitchFamily="34" charset="0"/>
                <a:ea typeface="+mn-ea"/>
                <a:cs typeface="Times New Roman" panose="02020603050405020304" pitchFamily="18" charset="0"/>
              </a:rPr>
              <a:t>610.565.1708 ext. 112</a:t>
            </a:r>
          </a:p>
          <a:p>
            <a:pPr marL="0" marR="0" lvl="0" indent="0" algn="l" defTabSz="685594" rtl="0" eaLnBrk="1" fontAlgn="auto" latinLnBrk="0" hangingPunct="1">
              <a:lnSpc>
                <a:spcPct val="100000"/>
              </a:lnSpc>
              <a:spcBef>
                <a:spcPts val="12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Narrow" panose="020B0606020202030204" pitchFamily="34" charset="0"/>
                <a:ea typeface="+mn-ea"/>
                <a:cs typeface="Times New Roman" panose="02020603050405020304" pitchFamily="18" charset="0"/>
              </a:rPr>
              <a:t>Mr. Pezzner has a wealth of experience as a practicing attorney for over twenty-nine years.  After graduating Wilkes College with a Bachelor of Science in accounting, he was employed by the Internal Revenue Service in Philadelphia, PA as a Tax Revenue Agent (Field Agent) for five years. He also worked for one year in the Philadelphia IRS Appeals Office.  While employed by the IRS, he became a CPA (1985) in the Commonwealth of Pennsylvania.  Mr. Pezzner received his Juris Doctorate Degree from the University of Dayton School of Law in 1989.</a:t>
            </a:r>
          </a:p>
          <a:p>
            <a:pPr marL="0" marR="0" lvl="0" indent="0" algn="l" defTabSz="685594" rtl="0" eaLnBrk="1" fontAlgn="auto" latinLnBrk="0" hangingPunct="1">
              <a:lnSpc>
                <a:spcPct val="100000"/>
              </a:lnSpc>
              <a:spcBef>
                <a:spcPts val="12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Narrow" panose="020B0606020202030204" pitchFamily="34" charset="0"/>
                <a:ea typeface="+mn-ea"/>
                <a:cs typeface="Times New Roman" panose="02020603050405020304" pitchFamily="18" charset="0"/>
              </a:rPr>
              <a:t>Mr. Pezzner is admitted to practice in the Commonwealth of Pennsylvania and the Eastern District of Pennsylvania. Well-versed in all aspects of law, he is especially knowledgeable in the realms of Estate Administration, Estate Planning, Business Matters, and Tax Controversies.</a:t>
            </a:r>
          </a:p>
          <a:p>
            <a:pPr marL="0" marR="0" lvl="0" indent="0" algn="l" defTabSz="685594" rtl="0" eaLnBrk="1" fontAlgn="auto" latinLnBrk="0" hangingPunct="1">
              <a:lnSpc>
                <a:spcPct val="100000"/>
              </a:lnSpc>
              <a:spcBef>
                <a:spcPts val="120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Narrow" panose="020B0606020202030204" pitchFamily="34" charset="0"/>
                <a:ea typeface="+mn-ea"/>
                <a:cs typeface="Times New Roman" panose="02020603050405020304" pitchFamily="18" charset="0"/>
              </a:rPr>
              <a:t>He is a member of the Philadelphia Bar Association and the Probate and Trust Law Section of the Philadelphia Bar. He also maintains his CPA license.</a:t>
            </a:r>
            <a:r>
              <a:rPr kumimoji="0" lang="en-US" altLang="en-US" sz="1050" b="0" i="0" u="none" strike="noStrike" kern="1200" cap="none" spc="0" normalizeH="0" baseline="0" noProof="0">
                <a:ln>
                  <a:noFill/>
                </a:ln>
                <a:solidFill>
                  <a:srgbClr val="000000"/>
                </a:solidFill>
                <a:effectLst/>
                <a:uLnTx/>
                <a:uFillTx/>
                <a:latin typeface="Arial Narrow" panose="020B0606020202030204" pitchFamily="34" charset="0"/>
                <a:ea typeface="+mn-ea"/>
                <a:cs typeface="Times New Roman" panose="02020603050405020304" pitchFamily="18" charset="0"/>
              </a:rPr>
              <a:t>	</a:t>
            </a:r>
          </a:p>
        </p:txBody>
      </p:sp>
      <p:sp>
        <p:nvSpPr>
          <p:cNvPr id="9" name="Title 1">
            <a:extLst>
              <a:ext uri="{FF2B5EF4-FFF2-40B4-BE49-F238E27FC236}">
                <a16:creationId xmlns:a16="http://schemas.microsoft.com/office/drawing/2014/main" id="{DBD129C9-4733-46AA-A13B-F366550F63CF}"/>
              </a:ext>
            </a:extLst>
          </p:cNvPr>
          <p:cNvSpPr txBox="1">
            <a:spLocks/>
          </p:cNvSpPr>
          <p:nvPr/>
        </p:nvSpPr>
        <p:spPr>
          <a:xfrm>
            <a:off x="1525192" y="750135"/>
            <a:ext cx="9141619" cy="875266"/>
          </a:xfrm>
          <a:prstGeom prst="rect">
            <a:avLst/>
          </a:prstGeom>
        </p:spPr>
        <p:txBody>
          <a:bodyPr vert="horz" lIns="91416" tIns="45708" rIns="91416" bIns="4570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126" rtl="0" eaLnBrk="1" fontAlgn="auto" latinLnBrk="0" hangingPunct="1">
              <a:lnSpc>
                <a:spcPct val="90000"/>
              </a:lnSpc>
              <a:spcBef>
                <a:spcPct val="0"/>
              </a:spcBef>
              <a:spcAft>
                <a:spcPts val="0"/>
              </a:spcAft>
              <a:buClrTx/>
              <a:buSzTx/>
              <a:buFontTx/>
              <a:buNone/>
              <a:tabLst/>
              <a:defRPr/>
            </a:pPr>
            <a:endParaRPr kumimoji="0" lang="en-US" sz="4399" b="1" i="0" u="none" strike="noStrike" kern="1200" cap="none" spc="50" normalizeH="0" baseline="0" noProof="0">
              <a:ln w="0"/>
              <a:solidFill>
                <a:srgbClr val="C00000"/>
              </a:solidFill>
              <a:effectLst>
                <a:innerShdw blurRad="63500" dist="50800" dir="13500000">
                  <a:srgbClr val="000000">
                    <a:alpha val="50000"/>
                  </a:srgbClr>
                </a:innerShdw>
              </a:effectLst>
              <a:uLnTx/>
              <a:uFillTx/>
              <a:latin typeface="Calibri Light" panose="020F0302020204030204"/>
              <a:ea typeface="+mj-ea"/>
              <a:cs typeface="+mj-cs"/>
            </a:endParaRPr>
          </a:p>
        </p:txBody>
      </p:sp>
      <p:pic>
        <p:nvPicPr>
          <p:cNvPr id="2" name="Picture 1">
            <a:extLst>
              <a:ext uri="{FF2B5EF4-FFF2-40B4-BE49-F238E27FC236}">
                <a16:creationId xmlns:a16="http://schemas.microsoft.com/office/drawing/2014/main" id="{332B5300-B5AF-4EEC-8768-66522C9DB7DA}"/>
              </a:ext>
            </a:extLst>
          </p:cNvPr>
          <p:cNvPicPr preferRelativeResize="0">
            <a:picLocks/>
          </p:cNvPicPr>
          <p:nvPr/>
        </p:nvPicPr>
        <p:blipFill>
          <a:blip r:embed="rId4"/>
          <a:stretch>
            <a:fillRect/>
          </a:stretch>
        </p:blipFill>
        <p:spPr>
          <a:xfrm>
            <a:off x="732917" y="1187769"/>
            <a:ext cx="2742486" cy="4205145"/>
          </a:xfrm>
          <a:prstGeom prst="rect">
            <a:avLst/>
          </a:prstGeom>
        </p:spPr>
      </p:pic>
    </p:spTree>
  </p:cSld>
  <p:clrMapOvr>
    <a:masterClrMapping/>
  </p:clrMapOvr>
  <p:transition spd="med">
    <p:pull/>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C9A227"/>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A5</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CONFIDENTIALITY (MODEL RULE 1.6)</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89151"/>
            <a:ext cx="11091672" cy="64008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In which of the following situations is a client’s informed consent NOT required before using a GAI tool?</a:t>
            </a:r>
          </a:p>
        </p:txBody>
      </p:sp>
      <p:sp>
        <p:nvSpPr>
          <p:cNvPr id="7" name="Shape 5"/>
          <p:cNvSpPr/>
          <p:nvPr/>
        </p:nvSpPr>
        <p:spPr>
          <a:xfrm>
            <a:off x="548640" y="2148840"/>
            <a:ext cx="11091672" cy="1143000"/>
          </a:xfrm>
          <a:prstGeom prst="roundRect">
            <a:avLst>
              <a:gd name="adj" fmla="val 6400"/>
            </a:avLst>
          </a:prstGeom>
          <a:solidFill>
            <a:srgbClr val="E7F5EC"/>
          </a:solidFill>
          <a:ln w="12700">
            <a:solidFill>
              <a:srgbClr val="BFE3CC"/>
            </a:solidFill>
            <a:prstDash val="solid"/>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148840"/>
            <a:ext cx="548640" cy="11430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148840"/>
            <a:ext cx="10040112" cy="11430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  When the tool is used purely for general idea generation that does not require inputting information relating to the representation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456432"/>
            <a:ext cx="11091672" cy="1874520"/>
          </a:xfrm>
          <a:prstGeom prst="roundRect">
            <a:avLst>
              <a:gd name="adj" fmla="val 3902"/>
            </a:avLst>
          </a:prstGeom>
          <a:solidFill>
            <a:srgbClr val="F2F3F6"/>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611880"/>
            <a:ext cx="10543032"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Informed consent is unnecessary where the lawyer is not inputting information relating to the representation — for example, using a GAI tool solely for idea generation.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5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0D369-3203-409E-FD22-4D9EA1B41ED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69BC0EC-6744-32B9-E896-4CAEB3D67628}"/>
              </a:ext>
            </a:extLst>
          </p:cNvPr>
          <p:cNvSpPr txBox="1"/>
          <p:nvPr/>
        </p:nvSpPr>
        <p:spPr>
          <a:xfrm>
            <a:off x="4185220" y="3044279"/>
            <a:ext cx="3821559" cy="769441"/>
          </a:xfrm>
          <a:prstGeom prst="rect">
            <a:avLst/>
          </a:prstGeom>
          <a:noFill/>
        </p:spPr>
        <p:txBody>
          <a:bodyPr wrap="none" rtlCol="0">
            <a:spAutoFit/>
          </a:bodyPr>
          <a:lstStyle/>
          <a:p>
            <a:r>
              <a:rPr lang="en-US" sz="4400" dirty="0">
                <a:solidFill>
                  <a:srgbClr val="C00000"/>
                </a:solidFill>
                <a:effectLst>
                  <a:outerShdw blurRad="38100" dist="38100" dir="2700000" algn="tl">
                    <a:srgbClr val="000000">
                      <a:alpha val="43137"/>
                    </a:srgbClr>
                  </a:outerShdw>
                </a:effectLst>
              </a:rPr>
              <a:t>Communication</a:t>
            </a:r>
          </a:p>
        </p:txBody>
      </p:sp>
    </p:spTree>
    <p:extLst>
      <p:ext uri="{BB962C8B-B14F-4D97-AF65-F5344CB8AC3E}">
        <p14:creationId xmlns:p14="http://schemas.microsoft.com/office/powerpoint/2010/main" val="3573354506"/>
      </p:ext>
    </p:extLst>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a:t>
            </a:r>
            <a:r>
              <a:rPr lang="en-US" sz="2000" b="1" dirty="0">
                <a:solidFill>
                  <a:srgbClr val="FFFFFF"/>
                </a:solidFill>
                <a:latin typeface="Calibri" pitchFamily="34" charset="0"/>
                <a:ea typeface="Calibri" pitchFamily="34" charset="-122"/>
                <a:cs typeface="Calibri" pitchFamily="34" charset="-120"/>
              </a:rPr>
              <a:t>6</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COMMUNICATION (MODEL RULE 1.4)</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08760"/>
            <a:ext cx="11091672" cy="105156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C000">
                    <a:lumMod val="40000"/>
                    <a:lumOff val="60000"/>
                  </a:srgbClr>
                </a:solidFill>
                <a:effectLst/>
                <a:uLnTx/>
                <a:uFillTx/>
                <a:latin typeface="Cambria" pitchFamily="34" charset="0"/>
                <a:ea typeface="Cambria" pitchFamily="34" charset="-122"/>
                <a:cs typeface="Cambria" pitchFamily="34" charset="-120"/>
              </a:rPr>
              <a:t>In which situation must a lawyer disclose GAI use to a client even without being asked?</a:t>
            </a:r>
            <a:endParaRPr kumimoji="0" lang="en-US" sz="2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endParaRPr>
          </a:p>
        </p:txBody>
      </p:sp>
      <p:sp>
        <p:nvSpPr>
          <p:cNvPr id="7" name="Shape 5"/>
          <p:cNvSpPr/>
          <p:nvPr/>
        </p:nvSpPr>
        <p:spPr>
          <a:xfrm>
            <a:off x="548640" y="274320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287121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287121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417320" y="274320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Only if a court specifically orders disclosure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56616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69417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69417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417320" y="356616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When the GAI tool's output will influence a significant decision in the representation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38912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51713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51713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417320" y="438912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Never — disclosure of GAI use is always purely optional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21208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34009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34009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417320" y="521208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Only in matters governed by federal, rather than state, law</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Question 6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4" grpId="0" animBg="1"/>
      <p:bldP spid="15" grpId="0" animBg="1"/>
      <p:bldP spid="18" grpId="0" animBg="1"/>
      <p:bldP spid="19" grpId="0" animBg="1"/>
      <p:bldP spid="2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C9A227"/>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A6</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COMMUNICATION (MODEL RULE 1.4)</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36192"/>
            <a:ext cx="11091672" cy="64008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In which situation must a lawyer disclose GAI use to a client even without being asked?</a:t>
            </a:r>
          </a:p>
        </p:txBody>
      </p:sp>
      <p:sp>
        <p:nvSpPr>
          <p:cNvPr id="7" name="Shape 5"/>
          <p:cNvSpPr/>
          <p:nvPr/>
        </p:nvSpPr>
        <p:spPr>
          <a:xfrm>
            <a:off x="548640" y="2148840"/>
            <a:ext cx="11091672" cy="1143000"/>
          </a:xfrm>
          <a:prstGeom prst="roundRect">
            <a:avLst>
              <a:gd name="adj" fmla="val 6400"/>
            </a:avLst>
          </a:prstGeom>
          <a:solidFill>
            <a:srgbClr val="E7F5EC"/>
          </a:solidFill>
          <a:ln w="12700">
            <a:solidFill>
              <a:srgbClr val="BFE3CC"/>
            </a:solidFill>
            <a:prstDash val="solid"/>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148840"/>
            <a:ext cx="548640" cy="11430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148840"/>
            <a:ext cx="10040112" cy="11430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When the GAI tool's output will influence a significant decision in the representation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456432"/>
            <a:ext cx="11091672" cy="1874520"/>
          </a:xfrm>
          <a:prstGeom prst="roundRect">
            <a:avLst>
              <a:gd name="adj" fmla="val 3902"/>
            </a:avLst>
          </a:prstGeom>
          <a:solidFill>
            <a:srgbClr val="F2F3F6"/>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611880"/>
            <a:ext cx="10543032"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Rule 1.4 requires unprompted disclosure in several circumstances, including where GAI output will influence a significant decision in the representation, where client information will be input into the tool (implicating Rule 1.6 consent), or where GAI use is relevant to the reasonableness of the lawyer's fee.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6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DA489-95FE-983D-8007-6718928696B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05743FA-A074-E328-6906-D112CD76AFE7}"/>
              </a:ext>
            </a:extLst>
          </p:cNvPr>
          <p:cNvSpPr txBox="1"/>
          <p:nvPr/>
        </p:nvSpPr>
        <p:spPr>
          <a:xfrm>
            <a:off x="3159010" y="3044279"/>
            <a:ext cx="5873980" cy="769441"/>
          </a:xfrm>
          <a:prstGeom prst="rect">
            <a:avLst/>
          </a:prstGeom>
          <a:noFill/>
        </p:spPr>
        <p:txBody>
          <a:bodyPr wrap="none" rtlCol="0">
            <a:spAutoFit/>
          </a:bodyPr>
          <a:lstStyle/>
          <a:p>
            <a:r>
              <a:rPr lang="en-US" sz="4400" dirty="0">
                <a:solidFill>
                  <a:srgbClr val="C00000"/>
                </a:solidFill>
                <a:effectLst>
                  <a:outerShdw blurRad="38100" dist="38100" dir="2700000" algn="tl">
                    <a:srgbClr val="000000">
                      <a:alpha val="43137"/>
                    </a:srgbClr>
                  </a:outerShdw>
                </a:effectLst>
              </a:rPr>
              <a:t>Candor with the Tribunal</a:t>
            </a:r>
          </a:p>
        </p:txBody>
      </p:sp>
    </p:spTree>
    <p:extLst>
      <p:ext uri="{BB962C8B-B14F-4D97-AF65-F5344CB8AC3E}">
        <p14:creationId xmlns:p14="http://schemas.microsoft.com/office/powerpoint/2010/main" val="3919498487"/>
      </p:ext>
    </p:extLst>
  </p:cSld>
  <p:clrMapOvr>
    <a:masterClrMapping/>
  </p:clrMapOvr>
  <p:transition spd="med">
    <p:pull/>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Q7</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CANDOR TOWARD THE TRIBUNAL (RULES 3.1, 3.3, 8.4(C))</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08760"/>
            <a:ext cx="11091672" cy="105156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C000">
                    <a:lumMod val="40000"/>
                    <a:lumOff val="60000"/>
                  </a:srgbClr>
                </a:solidFill>
                <a:effectLst/>
                <a:uLnTx/>
                <a:uFillTx/>
                <a:latin typeface="Cambria" pitchFamily="34" charset="0"/>
                <a:ea typeface="Cambria" pitchFamily="34" charset="-122"/>
                <a:cs typeface="Cambria" pitchFamily="34" charset="-120"/>
              </a:rPr>
              <a:t>What real-world ethical problem arising from lawyers submitting unreviewed GAI output to courts?</a:t>
            </a:r>
            <a:endParaRPr kumimoji="0" lang="en-US" sz="2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endParaRPr>
          </a:p>
        </p:txBody>
      </p:sp>
      <p:sp>
        <p:nvSpPr>
          <p:cNvPr id="7" name="Shape 5"/>
          <p:cNvSpPr/>
          <p:nvPr/>
        </p:nvSpPr>
        <p:spPr>
          <a:xfrm>
            <a:off x="548640" y="274320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287121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287121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417320" y="274320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Excessive use of footnotes in briefs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56616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69417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69417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417320" y="356616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Citations to nonexistent judicial opinions ("hallucinated" authority) and other inaccurate analysis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38912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51713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51713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417320" y="438912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Overly persuasive writing style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21208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34009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34009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417320" y="521208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Use of GAI-generated exhibits only</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Question 7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4" grpId="0" animBg="1"/>
      <p:bldP spid="15" grpId="0" animBg="1"/>
      <p:bldP spid="18" grpId="0" animBg="1"/>
      <p:bldP spid="19" grpId="0" animBg="1"/>
      <p:bldP spid="2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C9A227"/>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A7</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CANDOR TOWARD THE TRIBUNAL (RULES 3.1, 3.3, 8.4(C))</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36192"/>
            <a:ext cx="11091672" cy="64008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What real-world ethical problem arising from lawyers submitting unreviewed GAI output to courts?</a:t>
            </a:r>
          </a:p>
          <a:p>
            <a:pPr marL="0" marR="0" lvl="0" indent="0" algn="l" defTabSz="914400" rtl="0" eaLnBrk="1" fontAlgn="auto" latinLnBrk="0" hangingPunct="1">
              <a:lnSpc>
                <a:spcPct val="105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148840"/>
            <a:ext cx="11091672" cy="1143000"/>
          </a:xfrm>
          <a:prstGeom prst="roundRect">
            <a:avLst>
              <a:gd name="adj" fmla="val 6400"/>
            </a:avLst>
          </a:prstGeom>
          <a:solidFill>
            <a:srgbClr val="E7F5EC"/>
          </a:solidFill>
          <a:ln w="12700">
            <a:solidFill>
              <a:srgbClr val="BFE3CC"/>
            </a:solidFill>
            <a:prstDash val="solid"/>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148840"/>
            <a:ext cx="548640" cy="11430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148840"/>
            <a:ext cx="10040112" cy="11430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Citations to nonexistent judicial opinions ("hallucinated" authority) and other inaccurate analysis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456432"/>
            <a:ext cx="11091672" cy="1874520"/>
          </a:xfrm>
          <a:prstGeom prst="roundRect">
            <a:avLst>
              <a:gd name="adj" fmla="val 3902"/>
            </a:avLst>
          </a:prstGeom>
          <a:solidFill>
            <a:srgbClr val="F2F3F6"/>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611880"/>
            <a:ext cx="10543032"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Opinion notes that issues have already arisen with lawyers' GAI use, including citations to nonexistent opinions, inaccurate analysis of authority, and misleading arguments — implicating Rules 3.1, 3.3, and 8.4(c).</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7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CANDOR TOWARD THE TRIBUNAL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632204"/>
            <a:ext cx="11091672" cy="137160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60000"/>
                    <a:lumOff val="40000"/>
                  </a:srgbClr>
                </a:solidFill>
                <a:effectLst/>
                <a:uLnTx/>
                <a:uFillTx/>
                <a:latin typeface="Cambria" pitchFamily="34" charset="0"/>
                <a:ea typeface="Cambria" pitchFamily="34" charset="-122"/>
                <a:cs typeface="Cambria" pitchFamily="34" charset="-120"/>
              </a:rPr>
              <a:t>What must a lawyer do upon learning that AI-generated evidence submitted to a tribunal was altered or invented?</a:t>
            </a:r>
            <a:endParaRPr kumimoji="0" lang="en-US" sz="2000" b="0" i="0" u="none" strike="noStrike" kern="1200" cap="none" spc="0" normalizeH="0" baseline="0" noProof="0" dirty="0">
              <a:ln>
                <a:noFill/>
              </a:ln>
              <a:solidFill>
                <a:srgbClr val="FFC000">
                  <a:lumMod val="60000"/>
                  <a:lumOff val="40000"/>
                </a:srgbClr>
              </a:solidFill>
              <a:effectLst/>
              <a:uLnTx/>
              <a:uFillTx/>
              <a:latin typeface="Calibri" panose="020F0502020204030204"/>
              <a:ea typeface="+mn-ea"/>
              <a:cs typeface="+mn-cs"/>
            </a:endParaRPr>
          </a:p>
        </p:txBody>
      </p:sp>
      <p:sp>
        <p:nvSpPr>
          <p:cNvPr id="7" name="Shape 5"/>
          <p:cNvSpPr/>
          <p:nvPr/>
        </p:nvSpPr>
        <p:spPr>
          <a:xfrm>
            <a:off x="548640" y="2926080"/>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3058668"/>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3058668"/>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371600" y="2926080"/>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Wait to see whether opposing counsel raises the issue first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721608"/>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854196"/>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854196"/>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71600" y="3721608"/>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Take reasonable remedial measures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517136"/>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649724"/>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649724"/>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71600" y="4517136"/>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Withdraw from the representation in every instance, without exception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312664"/>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445252"/>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445252"/>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371600" y="5312664"/>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Nothing, since responsibility for the error rests with the AI tool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4" grpId="0" animBg="1"/>
      <p:bldP spid="15" grpId="0" animBg="1"/>
      <p:bldP spid="18" grpId="0" animBg="1"/>
      <p:bldP spid="19" grpId="0" animBg="1"/>
      <p:bldP spid="2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C9A227"/>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a:effectLst>
            <a:outerShdw sx="1000" sy="1000" algn="ctr" rotWithShape="0">
              <a:srgbClr val="000000"/>
            </a:outerShdw>
          </a:effectLst>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761"/>
                </a:solidFill>
                <a:effectLst>
                  <a:outerShdw blurRad="38100" dist="38100" dir="2700000" algn="tl">
                    <a:srgbClr val="000000">
                      <a:alpha val="43137"/>
                    </a:srgbClr>
                  </a:outerShdw>
                </a:effectLst>
                <a:uLnTx/>
                <a:uFillTx/>
                <a:latin typeface="Calibri" pitchFamily="34" charset="0"/>
                <a:ea typeface="Calibri" pitchFamily="34" charset="-122"/>
                <a:cs typeface="Calibri" pitchFamily="34" charset="-120"/>
              </a:rPr>
              <a:t>A8</a:t>
            </a: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CANDOR TOWARD THE TRIBUNAL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639824"/>
            <a:ext cx="11091672" cy="82296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What must a lawyer do upon learning that AI-generated evidence submitted to a tribunal was altered or invented?</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286000"/>
            <a:ext cx="11091672" cy="1188720"/>
          </a:xfrm>
          <a:prstGeom prst="roundRect">
            <a:avLst>
              <a:gd name="adj" fmla="val 6154"/>
            </a:avLst>
          </a:prstGeom>
          <a:solidFill>
            <a:srgbClr val="E7F5EC"/>
          </a:solidFill>
          <a:ln w="12700">
            <a:solidFill>
              <a:srgbClr val="BFE3CC"/>
            </a:solidFill>
            <a:prstDash val="solid"/>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286000"/>
            <a:ext cx="548640" cy="11887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286000"/>
            <a:ext cx="10040112" cy="1188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Take reasonable remedial measures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611880"/>
            <a:ext cx="11091672" cy="1874520"/>
          </a:xfrm>
          <a:prstGeom prst="roundRect">
            <a:avLst>
              <a:gd name="adj" fmla="val 3902"/>
            </a:avLst>
          </a:prstGeom>
          <a:solidFill>
            <a:srgbClr val="F2F3F6"/>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749040"/>
            <a:ext cx="10543032" cy="146304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Rule 3.3 imposes proactive and reactive obligations: upon learning of altered or invented evidence, the lawyer must take reasonable remedial measures, and must not present false statements or evidence to a tribunal.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8 of 16</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Q9</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MERITORIOUS CLAIMS AND CONTENTIONS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417320"/>
            <a:ext cx="11091672" cy="137160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60000"/>
                    <a:lumOff val="40000"/>
                  </a:srgbClr>
                </a:solidFill>
                <a:effectLst/>
                <a:uLnTx/>
                <a:uFillTx/>
                <a:latin typeface="Cambria" pitchFamily="34" charset="0"/>
                <a:ea typeface="Cambria" pitchFamily="34" charset="-122"/>
                <a:cs typeface="Cambria" pitchFamily="34" charset="-120"/>
              </a:rPr>
              <a:t>If a lawyer submits a baseless legal argument that was generated by an AI tool, without checking citations or legal support, who is responsible?</a:t>
            </a:r>
            <a:endParaRPr kumimoji="0" lang="en-US" sz="2000" b="0" i="0" u="none" strike="noStrike" kern="1200" cap="none" spc="0" normalizeH="0" baseline="0" noProof="0" dirty="0">
              <a:ln>
                <a:noFill/>
              </a:ln>
              <a:solidFill>
                <a:srgbClr val="FFC000">
                  <a:lumMod val="60000"/>
                  <a:lumOff val="40000"/>
                </a:srgbClr>
              </a:solidFill>
              <a:effectLst/>
              <a:uLnTx/>
              <a:uFillTx/>
              <a:latin typeface="Calibri" panose="020F0502020204030204"/>
              <a:ea typeface="+mn-ea"/>
              <a:cs typeface="+mn-cs"/>
            </a:endParaRPr>
          </a:p>
        </p:txBody>
      </p:sp>
      <p:sp>
        <p:nvSpPr>
          <p:cNvPr id="7" name="Shape 5"/>
          <p:cNvSpPr/>
          <p:nvPr/>
        </p:nvSpPr>
        <p:spPr>
          <a:xfrm>
            <a:off x="548640" y="2926080"/>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3058668"/>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3058668"/>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371600" y="2926080"/>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AI vendor that developed the tool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721608"/>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854196"/>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854196"/>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71600" y="3721608"/>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lawyer — it is irrelevant whether the baseless argument was made with or without AI assistance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517136"/>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649724"/>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649724"/>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71600" y="4517136"/>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No one, because the error was an unintentional AI malfunction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312664"/>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445252"/>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445252"/>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371600" y="5312664"/>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client, for retaining a firm that uses AI tools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4" grpId="0" animBg="1"/>
      <p:bldP spid="15" grpId="0" animBg="1"/>
      <p:bldP spid="18" grpId="0" animBg="1"/>
      <p:bldP spid="19"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FF57584D-F955-4951-B093-1ECF374CE485}"/>
              </a:ext>
            </a:extLst>
          </p:cNvPr>
          <p:cNvSpPr>
            <a:spLocks noChangeArrowheads="1"/>
          </p:cNvSpPr>
          <p:nvPr/>
        </p:nvSpPr>
        <p:spPr bwMode="auto">
          <a:xfrm>
            <a:off x="4051300" y="2544762"/>
            <a:ext cx="60960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Times New Roman" panose="02020603050405020304" pitchFamily="18" charset="0"/>
              </a:rPr>
              <a:t>Mr. Fellman is an associate in Gibson &amp; Perkins’ Litigation Department where he represents clients in personal injury, legal malpractice, and general liability matters. The pride he takes in his work is reflected in the results he achieves for his clients.</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Times New Roman" panose="02020603050405020304" pitchFamily="18" charset="0"/>
              </a:rPr>
              <a:t>In addition to his trial practice, Mr. Fellman also specializes in the area of appellate practice. Mr. Fellman has argued cases before Pennsylvania’s Supreme Court and Superior Court. While attending law school, Mr. Fellman  served as a judicial extern to the Honorable Henry </a:t>
            </a:r>
            <a:r>
              <a:rPr kumimoji="0" lang="en-US" altLang="en-US" sz="1600" b="0" i="0" u="none" strike="noStrike" kern="1200" cap="none" spc="0" normalizeH="0" baseline="0" noProof="0" dirty="0" err="1">
                <a:ln>
                  <a:noFill/>
                </a:ln>
                <a:solidFill>
                  <a:srgbClr val="000000"/>
                </a:solidFill>
                <a:effectLst/>
                <a:uLnTx/>
                <a:uFillTx/>
                <a:latin typeface="Arial Narrow" panose="020B0606020202030204" pitchFamily="34" charset="0"/>
                <a:ea typeface="+mn-ea"/>
                <a:cs typeface="Times New Roman" panose="02020603050405020304" pitchFamily="18" charset="0"/>
              </a:rPr>
              <a:t>duPont</a:t>
            </a:r>
            <a:r>
              <a:rPr kumimoji="0" lang="en-US" altLang="en-US" sz="16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Times New Roman" panose="02020603050405020304" pitchFamily="18" charset="0"/>
              </a:rPr>
              <a:t> Ridgely of the Delaware Supreme Court. </a:t>
            </a:r>
          </a:p>
        </p:txBody>
      </p:sp>
      <p:sp>
        <p:nvSpPr>
          <p:cNvPr id="7" name="TextBox 6">
            <a:extLst>
              <a:ext uri="{FF2B5EF4-FFF2-40B4-BE49-F238E27FC236}">
                <a16:creationId xmlns:a16="http://schemas.microsoft.com/office/drawing/2014/main" id="{E6CA8E40-4645-4FEA-82D3-37365A8AD528}"/>
              </a:ext>
            </a:extLst>
          </p:cNvPr>
          <p:cNvSpPr txBox="1"/>
          <p:nvPr/>
        </p:nvSpPr>
        <p:spPr>
          <a:xfrm>
            <a:off x="3938726" y="885825"/>
            <a:ext cx="4572000" cy="1677382"/>
          </a:xfrm>
          <a:prstGeom prst="rect">
            <a:avLst/>
          </a:prstGeom>
          <a:noFill/>
          <a:ln w="31750">
            <a:noFill/>
          </a:ln>
        </p:spPr>
        <p:txBody>
          <a:bodyPr lIns="205740" tIns="137160" rIns="20574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a:ea typeface="Tahoma" pitchFamily="34" charset="0"/>
                <a:cs typeface="Calibri" pitchFamily="34" charset="0"/>
              </a:rPr>
              <a:t>PAUL FELLMAN, BA, JD</a:t>
            </a:r>
            <a:br>
              <a:rPr kumimoji="0" lang="en-US" sz="2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a:ea typeface="Tahoma" pitchFamily="34" charset="0"/>
                <a:cs typeface="Calibri" pitchFamily="34" charset="0"/>
              </a:rPr>
            </a:br>
            <a:r>
              <a:rPr kumimoji="0" lang="en-US" sz="2400" b="1" i="0" u="none" strike="noStrike" kern="1200" cap="none" spc="0" normalizeH="0" baseline="0" noProof="0" dirty="0">
                <a:ln>
                  <a:noFill/>
                </a:ln>
                <a:solidFill>
                  <a:srgbClr val="000000">
                    <a:lumMod val="75000"/>
                  </a:srgbClr>
                </a:solidFill>
                <a:effectLst>
                  <a:outerShdw blurRad="38100" dist="38100" dir="2700000" algn="tl">
                    <a:srgbClr val="000000">
                      <a:alpha val="43137"/>
                    </a:srgbClr>
                  </a:outerShdw>
                </a:effectLst>
                <a:uLnTx/>
                <a:uFillTx/>
                <a:latin typeface="Calibri"/>
                <a:ea typeface="Tahoma" pitchFamily="34" charset="0"/>
                <a:cs typeface="Calibri" pitchFamily="34" charset="0"/>
              </a:rPr>
              <a:t>     </a:t>
            </a:r>
            <a:r>
              <a:rPr kumimoji="0" lang="en-US" sz="2000" b="0" i="0" u="none" strike="noStrike" kern="1200" cap="all" spc="0" normalizeH="0" baseline="0" noProof="0" dirty="0">
                <a:ln>
                  <a:noFill/>
                </a:ln>
                <a:solidFill>
                  <a:srgbClr val="FFFFFF">
                    <a:lumMod val="65000"/>
                  </a:srgbClr>
                </a:solidFill>
                <a:effectLst/>
                <a:uLnTx/>
                <a:uFillTx/>
                <a:latin typeface="Gill Sans MT" panose="020B0502020104020203" pitchFamily="34" charset="0"/>
                <a:ea typeface="Tahoma" pitchFamily="34" charset="0"/>
                <a:cs typeface="Calibri" pitchFamily="34" charset="0"/>
              </a:rPr>
              <a:t>Gibson &amp; Perkins, PC</a:t>
            </a:r>
          </a:p>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en-US" sz="1500" b="1" i="0" u="none" strike="noStrike" kern="1200" cap="none" spc="0" normalizeH="0" baseline="0" noProof="0" dirty="0">
              <a:ln>
                <a:noFill/>
              </a:ln>
              <a:solidFill>
                <a:srgbClr val="C00000"/>
              </a:solidFill>
              <a:effectLst/>
              <a:uLnTx/>
              <a:uFillTx/>
              <a:latin typeface="Calibri" panose="020F0502020204030204" pitchFamily="34" charset="0"/>
              <a:ea typeface="+mn-ea"/>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altLang="en-US" sz="1500" b="1" i="0" u="none" strike="noStrike" kern="1200" cap="none" spc="0" normalizeH="0" baseline="0" noProof="0" dirty="0">
                <a:ln>
                  <a:noFill/>
                </a:ln>
                <a:solidFill>
                  <a:srgbClr val="C00000"/>
                </a:solidFill>
                <a:effectLst/>
                <a:uLnTx/>
                <a:uFillTx/>
                <a:latin typeface="Calibri" panose="020F0502020204030204" pitchFamily="34" charset="0"/>
                <a:ea typeface="+mn-ea"/>
                <a:cs typeface="Times New Roman" panose="02020603050405020304" pitchFamily="18" charset="0"/>
              </a:rPr>
              <a:t> </a:t>
            </a:r>
            <a:r>
              <a:rPr kumimoji="0" lang="en-US" altLang="en-US" sz="1500" b="1" i="0" u="none" strike="noStrike" kern="1200" cap="none" spc="0" normalizeH="0" baseline="0" noProof="0" dirty="0">
                <a:ln>
                  <a:noFill/>
                </a:ln>
                <a:solidFill>
                  <a:srgbClr val="C00000"/>
                </a:solidFill>
                <a:effectLst/>
                <a:uLnTx/>
                <a:uFillTx/>
                <a:latin typeface="Calibri" panose="020F0502020204030204" pitchFamily="34" charset="0"/>
                <a:ea typeface="+mn-ea"/>
                <a:cs typeface="Times New Roman" panose="02020603050405020304" pitchFamily="18" charset="0"/>
                <a:hlinkClick r:id="rId2">
                  <a:extLst>
                    <a:ext uri="{A12FA001-AC4F-418D-AE19-62706E023703}">
                      <ahyp:hlinkClr xmlns:ahyp="http://schemas.microsoft.com/office/drawing/2018/hyperlinkcolor" val="tx"/>
                    </a:ext>
                  </a:extLst>
                </a:hlinkClick>
              </a:rPr>
              <a:t>pfellman@gibperk.com</a:t>
            </a:r>
            <a:endParaRPr kumimoji="0" lang="en-US" altLang="en-US" sz="1500" b="1" i="0" u="none" strike="noStrike" kern="1200" cap="none" spc="0" normalizeH="0" baseline="0" noProof="0" dirty="0">
              <a:ln>
                <a:noFill/>
              </a:ln>
              <a:solidFill>
                <a:srgbClr val="C00000"/>
              </a:solidFill>
              <a:effectLst/>
              <a:uLnTx/>
              <a:uFillTx/>
              <a:latin typeface="Calibri" panose="020F0502020204030204" pitchFamily="34" charset="0"/>
              <a:ea typeface="+mn-ea"/>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 610.565.1708 ext. 103</a:t>
            </a:r>
          </a:p>
        </p:txBody>
      </p:sp>
      <p:pic>
        <p:nvPicPr>
          <p:cNvPr id="2" name="Picture 1">
            <a:extLst>
              <a:ext uri="{FF2B5EF4-FFF2-40B4-BE49-F238E27FC236}">
                <a16:creationId xmlns:a16="http://schemas.microsoft.com/office/drawing/2014/main" id="{6CC87DA1-97E6-496D-BC8D-474E97A11A94}"/>
              </a:ext>
            </a:extLst>
          </p:cNvPr>
          <p:cNvPicPr preferRelativeResize="0">
            <a:picLocks/>
          </p:cNvPicPr>
          <p:nvPr/>
        </p:nvPicPr>
        <p:blipFill>
          <a:blip r:embed="rId3"/>
          <a:stretch>
            <a:fillRect/>
          </a:stretch>
        </p:blipFill>
        <p:spPr>
          <a:xfrm>
            <a:off x="914400" y="1097280"/>
            <a:ext cx="2743200" cy="4206240"/>
          </a:xfrm>
          <a:prstGeom prst="rect">
            <a:avLst/>
          </a:prstGeom>
        </p:spPr>
      </p:pic>
    </p:spTree>
    <p:extLst>
      <p:ext uri="{BB962C8B-B14F-4D97-AF65-F5344CB8AC3E}">
        <p14:creationId xmlns:p14="http://schemas.microsoft.com/office/powerpoint/2010/main" val="3216168532"/>
      </p:ext>
    </p:extLst>
  </p:cSld>
  <p:clrMapOvr>
    <a:masterClrMapping/>
  </p:clrMapOvr>
  <p:transition spd="med">
    <p:pull/>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C9A227"/>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A9</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MERITORIOUS CLAIMS AND CONTENTIONS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325880"/>
            <a:ext cx="11091672" cy="82296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If a lawyer submits a baseless legal argument that was generated by an AI tool, without checking citations or legal support, who is responsible?</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286000"/>
            <a:ext cx="11091672" cy="1188720"/>
          </a:xfrm>
          <a:prstGeom prst="roundRect">
            <a:avLst>
              <a:gd name="adj" fmla="val 6154"/>
            </a:avLst>
          </a:prstGeom>
          <a:solidFill>
            <a:srgbClr val="E7F5EC"/>
          </a:solidFill>
          <a:ln w="12700">
            <a:solidFill>
              <a:srgbClr val="BFE3CC"/>
            </a:solidFill>
            <a:prstDash val="solid"/>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286000"/>
            <a:ext cx="548640" cy="11887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286000"/>
            <a:ext cx="10040112" cy="1188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The lawyer — it is irrelevant whether the baseless argument was made with or without AI assistance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611880"/>
            <a:ext cx="11091672" cy="1874520"/>
          </a:xfrm>
          <a:prstGeom prst="roundRect">
            <a:avLst>
              <a:gd name="adj" fmla="val 3902"/>
            </a:avLst>
          </a:prstGeom>
          <a:solidFill>
            <a:srgbClr val="F2F3F6"/>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749040"/>
            <a:ext cx="10543032" cy="146304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Opinion states that whether a baseless argument is made with the assistance of AI or not is irrelevant — the lawyer is responsible for failing to perform due diligence on AI-generated results.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9 of 16</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93736-7609-4CD9-5939-1BB3234A944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BA84678-83A9-5109-840D-821E17E208EE}"/>
              </a:ext>
            </a:extLst>
          </p:cNvPr>
          <p:cNvSpPr txBox="1"/>
          <p:nvPr/>
        </p:nvSpPr>
        <p:spPr>
          <a:xfrm>
            <a:off x="3296379" y="991365"/>
            <a:ext cx="324044" cy="830781"/>
          </a:xfrm>
          <a:prstGeom prst="rect">
            <a:avLst/>
          </a:prstGeom>
          <a:noFill/>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panose="020F0502020204030204"/>
                <a:ea typeface="+mn-ea"/>
                <a:cs typeface="+mn-cs"/>
              </a:rPr>
              <a:t> </a:t>
            </a:r>
          </a:p>
        </p:txBody>
      </p:sp>
      <p:sp>
        <p:nvSpPr>
          <p:cNvPr id="10" name="TextBox 9">
            <a:extLst>
              <a:ext uri="{FF2B5EF4-FFF2-40B4-BE49-F238E27FC236}">
                <a16:creationId xmlns:a16="http://schemas.microsoft.com/office/drawing/2014/main" id="{16C64FAE-6FB4-E7EE-9F98-CFC88B563812}"/>
              </a:ext>
            </a:extLst>
          </p:cNvPr>
          <p:cNvSpPr txBox="1"/>
          <p:nvPr/>
        </p:nvSpPr>
        <p:spPr>
          <a:xfrm>
            <a:off x="1014876" y="2818111"/>
            <a:ext cx="10602026" cy="2184572"/>
          </a:xfrm>
          <a:prstGeom prst="rect">
            <a:avLst/>
          </a:prstGeom>
          <a:noFill/>
        </p:spPr>
        <p:txBody>
          <a:bodyPr wrap="squar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Please click </a:t>
            </a:r>
            <a:r>
              <a:rPr kumimoji="0" lang="en-US" sz="2399"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“Still here” </a:t>
            </a: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when the pop-up arises.</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It is important that you follow all such prompts </a:t>
            </a: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order to ensure that your CPE/CLE credits </a:t>
            </a:r>
            <a:b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en-US" sz="2399"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are received in full.</a:t>
            </a:r>
          </a:p>
        </p:txBody>
      </p:sp>
      <p:pic>
        <p:nvPicPr>
          <p:cNvPr id="3" name="Picture 2">
            <a:extLst>
              <a:ext uri="{FF2B5EF4-FFF2-40B4-BE49-F238E27FC236}">
                <a16:creationId xmlns:a16="http://schemas.microsoft.com/office/drawing/2014/main" id="{B972AE78-AC3C-DE8D-FC63-B486DF141DAE}"/>
              </a:ext>
            </a:extLst>
          </p:cNvPr>
          <p:cNvPicPr>
            <a:picLocks noChangeAspect="1"/>
          </p:cNvPicPr>
          <p:nvPr/>
        </p:nvPicPr>
        <p:blipFill>
          <a:blip r:embed="rId3"/>
          <a:stretch>
            <a:fillRect/>
          </a:stretch>
        </p:blipFill>
        <p:spPr>
          <a:xfrm>
            <a:off x="1588" y="206737"/>
            <a:ext cx="12295186" cy="2611372"/>
          </a:xfrm>
          <a:prstGeom prst="rect">
            <a:avLst/>
          </a:prstGeom>
        </p:spPr>
      </p:pic>
    </p:spTree>
    <p:extLst>
      <p:ext uri="{BB962C8B-B14F-4D97-AF65-F5344CB8AC3E}">
        <p14:creationId xmlns:p14="http://schemas.microsoft.com/office/powerpoint/2010/main" val="2085669890"/>
      </p:ext>
    </p:extLst>
  </p:cSld>
  <p:clrMapOvr>
    <a:masterClrMapping/>
  </p:clrMapOvr>
  <p:transition spd="med">
    <p:pull/>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88B8B-8A68-8A96-05AC-C352CCD1CA8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C70C95C-E0DF-1F8C-2FA4-A4FA1BD74EBA}"/>
              </a:ext>
            </a:extLst>
          </p:cNvPr>
          <p:cNvSpPr txBox="1"/>
          <p:nvPr/>
        </p:nvSpPr>
        <p:spPr>
          <a:xfrm>
            <a:off x="2818660" y="3044279"/>
            <a:ext cx="6554679" cy="769441"/>
          </a:xfrm>
          <a:prstGeom prst="rect">
            <a:avLst/>
          </a:prstGeom>
          <a:noFill/>
        </p:spPr>
        <p:txBody>
          <a:bodyPr wrap="none" rtlCol="0">
            <a:spAutoFit/>
          </a:bodyPr>
          <a:lstStyle/>
          <a:p>
            <a:r>
              <a:rPr lang="en-US" sz="4400" dirty="0">
                <a:solidFill>
                  <a:srgbClr val="C00000"/>
                </a:solidFill>
                <a:effectLst>
                  <a:outerShdw blurRad="38100" dist="38100" dir="2700000" algn="tl">
                    <a:srgbClr val="000000">
                      <a:alpha val="43137"/>
                    </a:srgbClr>
                  </a:outerShdw>
                </a:effectLst>
              </a:rPr>
              <a:t>Supervisory Responsibilities</a:t>
            </a:r>
          </a:p>
        </p:txBody>
      </p:sp>
    </p:spTree>
    <p:extLst>
      <p:ext uri="{BB962C8B-B14F-4D97-AF65-F5344CB8AC3E}">
        <p14:creationId xmlns:p14="http://schemas.microsoft.com/office/powerpoint/2010/main" val="2291870975"/>
      </p:ext>
    </p:extLst>
  </p:cSld>
  <p:clrMapOvr>
    <a:masterClrMapping/>
  </p:clrMapOvr>
  <p:transition spd="med">
    <p:pull/>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Q10</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SUPERVISORY RESPONSIBILITIES (RULES 5.1, 5.3)</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08760"/>
            <a:ext cx="11091672" cy="105156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C000">
                    <a:lumMod val="40000"/>
                    <a:lumOff val="60000"/>
                  </a:srgbClr>
                </a:solidFill>
                <a:effectLst/>
                <a:uLnTx/>
                <a:uFillTx/>
                <a:latin typeface="Cambria" pitchFamily="34" charset="0"/>
                <a:ea typeface="Cambria" pitchFamily="34" charset="-122"/>
                <a:cs typeface="Cambria" pitchFamily="34" charset="-120"/>
              </a:rPr>
              <a:t>What does Model Rule 5.1 require of managerial lawyers regarding a firm's use of GAI tools?</a:t>
            </a:r>
            <a:endParaRPr kumimoji="0" lang="en-US" sz="2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endParaRPr>
          </a:p>
        </p:txBody>
      </p:sp>
      <p:sp>
        <p:nvSpPr>
          <p:cNvPr id="7" name="Shape 5"/>
          <p:cNvSpPr/>
          <p:nvPr/>
        </p:nvSpPr>
        <p:spPr>
          <a:xfrm>
            <a:off x="548640" y="274320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287121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287121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417320" y="274320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That they ban all use of AI tools by firm lawyers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56616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69417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69417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417320" y="356616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That they establish clear policies governing the firm's permissible use of GAI</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38912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51713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51713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417320" y="438912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That they personally test every GAI tool before any associate may use it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21208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34009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34009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417320" y="521208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Nothing beyond what Rule 5.1 already required before GAI existed</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4" grpId="0" animBg="1"/>
      <p:bldP spid="15" grpId="0" animBg="1"/>
      <p:bldP spid="18" grpId="0" animBg="1"/>
      <p:bldP spid="19" grpId="0" animBg="1"/>
      <p:bldP spid="2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C9A227"/>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A10</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SUPERVISORY RESPONSIBILITIES (RULES 5.1, 5.3)</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417320"/>
            <a:ext cx="11091672" cy="64008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What does Model Rule 5.1 require of managerial lawyers regarding a firm's use of GAI tools?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148840"/>
            <a:ext cx="11091672" cy="1143000"/>
          </a:xfrm>
          <a:prstGeom prst="roundRect">
            <a:avLst>
              <a:gd name="adj" fmla="val 6400"/>
            </a:avLst>
          </a:prstGeom>
          <a:solidFill>
            <a:srgbClr val="E7F5EC"/>
          </a:solidFill>
          <a:ln w="12700">
            <a:solidFill>
              <a:srgbClr val="BFE3CC"/>
            </a:solidFill>
            <a:prstDash val="solid"/>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148840"/>
            <a:ext cx="548640" cy="11430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148840"/>
            <a:ext cx="10040112" cy="11430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That they establish clear policies governing the firm's permissible use of GAI</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456432"/>
            <a:ext cx="11091672" cy="1874520"/>
          </a:xfrm>
          <a:prstGeom prst="roundRect">
            <a:avLst>
              <a:gd name="adj" fmla="val 3902"/>
            </a:avLst>
          </a:prstGeom>
          <a:solidFill>
            <a:srgbClr val="F2F3F6"/>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611880"/>
            <a:ext cx="10543032"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Managerial lawyers must establish clear firm policies on permissible GAI use, and supervisory lawyers must make reasonable efforts to ensure lawyers and nonlawyers comply with their professional obligations when using GAI.</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10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Q11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DUTY TO SUPERVISE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730502"/>
            <a:ext cx="11091672" cy="137160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60000"/>
                    <a:lumOff val="40000"/>
                  </a:srgbClr>
                </a:solidFill>
                <a:effectLst/>
                <a:uLnTx/>
                <a:uFillTx/>
                <a:latin typeface="Cambria" pitchFamily="34" charset="0"/>
                <a:ea typeface="Cambria" pitchFamily="34" charset="-122"/>
                <a:cs typeface="Cambria" pitchFamily="34" charset="-120"/>
              </a:rPr>
              <a:t>Consistent with the Rules how  should the ethical standard applicable to a lawyer's supervision of AI tools be characterized?</a:t>
            </a:r>
            <a:endParaRPr kumimoji="0" lang="en-US" sz="2000" b="0" i="0" u="none" strike="noStrike" kern="1200" cap="none" spc="0" normalizeH="0" baseline="0" noProof="0" dirty="0">
              <a:ln>
                <a:noFill/>
              </a:ln>
              <a:solidFill>
                <a:srgbClr val="FFC000">
                  <a:lumMod val="60000"/>
                  <a:lumOff val="40000"/>
                </a:srgbClr>
              </a:solidFill>
              <a:effectLst/>
              <a:uLnTx/>
              <a:uFillTx/>
              <a:latin typeface="Calibri" panose="020F0502020204030204"/>
              <a:ea typeface="+mn-ea"/>
              <a:cs typeface="+mn-cs"/>
            </a:endParaRPr>
          </a:p>
        </p:txBody>
      </p:sp>
      <p:sp>
        <p:nvSpPr>
          <p:cNvPr id="7" name="Shape 5"/>
          <p:cNvSpPr/>
          <p:nvPr/>
        </p:nvSpPr>
        <p:spPr>
          <a:xfrm>
            <a:off x="548640" y="2926080"/>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3058668"/>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3058668"/>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371600" y="2926080"/>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It is an entirely new standard, unrelated to supervision of human staff</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721608"/>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854196"/>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854196"/>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71600" y="3721608"/>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same ethical rules that apply to lawyers who employ or retain paralegals, junior associates, or outside consultants apply to lawyers who utilize AI</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517136"/>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649724"/>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649724"/>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71600" y="4517136"/>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AI tools are exempt from supervisory duties because they are not "persons" under Rule 5.3</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312664"/>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445252"/>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445252"/>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371600" y="5312664"/>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Only outside contractors — not AI tools used in-house — are covered by the duty to supervise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4" grpId="0" animBg="1"/>
      <p:bldP spid="15" grpId="0" animBg="1"/>
      <p:bldP spid="18" grpId="0" animBg="1"/>
      <p:bldP spid="19" grpId="0" animBg="1"/>
      <p:bldP spid="2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C9A227"/>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A11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PA RULES 5.1 &amp; 5.3 — DUTY TO SUPERVISE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325880"/>
            <a:ext cx="11091672" cy="82296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Consistent with the Rules how should the ethical standard applicable to a lawyer's supervision of AI tools be characterized?</a:t>
            </a:r>
          </a:p>
        </p:txBody>
      </p:sp>
      <p:sp>
        <p:nvSpPr>
          <p:cNvPr id="7" name="Shape 5"/>
          <p:cNvSpPr/>
          <p:nvPr/>
        </p:nvSpPr>
        <p:spPr>
          <a:xfrm>
            <a:off x="548640" y="2286000"/>
            <a:ext cx="11091672" cy="1188720"/>
          </a:xfrm>
          <a:prstGeom prst="roundRect">
            <a:avLst>
              <a:gd name="adj" fmla="val 6154"/>
            </a:avLst>
          </a:prstGeom>
          <a:solidFill>
            <a:srgbClr val="E7F5EC"/>
          </a:solidFill>
          <a:ln w="12700">
            <a:solidFill>
              <a:srgbClr val="BFE3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286000"/>
            <a:ext cx="548640" cy="11887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286000"/>
            <a:ext cx="10040112" cy="1188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The same ethical rules that apply to lawyers who employ or retain paralegals, junior associates, or outside consultants apply to lawyers who utilize AI</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611880"/>
            <a:ext cx="11091672" cy="1874520"/>
          </a:xfrm>
          <a:prstGeom prst="roundRect">
            <a:avLst>
              <a:gd name="adj" fmla="val 3902"/>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749040"/>
            <a:ext cx="10543032" cy="146304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Opinion states that the same ethical rules applicable to lawyers employing or retaining paralegals, junior associates, or outside consultants apply to a lawyer's use of AI, and that Rule 5.3 should apply with the same force where AI functions like a human.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a:t>
            </a:r>
            <a:r>
              <a:rPr lang="en-US" sz="1000" dirty="0">
                <a:solidFill>
                  <a:srgbClr val="5B6472"/>
                </a:solidFill>
                <a:latin typeface="Calibri" pitchFamily="34" charset="0"/>
                <a:ea typeface="Calibri" pitchFamily="34" charset="-122"/>
                <a:cs typeface="Calibri" pitchFamily="34" charset="-120"/>
              </a:rPr>
              <a:t>11</a:t>
            </a: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 of 16</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14A84-01F9-AF7F-FE7B-E98253C420B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9E97209-1339-63C6-4BE3-F2656B64868F}"/>
              </a:ext>
            </a:extLst>
          </p:cNvPr>
          <p:cNvSpPr txBox="1"/>
          <p:nvPr/>
        </p:nvSpPr>
        <p:spPr>
          <a:xfrm>
            <a:off x="5486826" y="3044279"/>
            <a:ext cx="1218347" cy="769441"/>
          </a:xfrm>
          <a:prstGeom prst="rect">
            <a:avLst/>
          </a:prstGeom>
          <a:noFill/>
        </p:spPr>
        <p:txBody>
          <a:bodyPr wrap="none" rtlCol="0">
            <a:spAutoFit/>
          </a:bodyPr>
          <a:lstStyle/>
          <a:p>
            <a:r>
              <a:rPr lang="en-US" sz="4400" dirty="0">
                <a:solidFill>
                  <a:srgbClr val="C00000"/>
                </a:solidFill>
                <a:effectLst>
                  <a:outerShdw blurRad="38100" dist="38100" dir="2700000" algn="tl">
                    <a:srgbClr val="000000">
                      <a:alpha val="43137"/>
                    </a:srgbClr>
                  </a:outerShdw>
                </a:effectLst>
              </a:rPr>
              <a:t>Fees</a:t>
            </a:r>
          </a:p>
        </p:txBody>
      </p:sp>
    </p:spTree>
    <p:extLst>
      <p:ext uri="{BB962C8B-B14F-4D97-AF65-F5344CB8AC3E}">
        <p14:creationId xmlns:p14="http://schemas.microsoft.com/office/powerpoint/2010/main" val="3910221614"/>
      </p:ext>
    </p:extLst>
  </p:cSld>
  <p:clrMapOvr>
    <a:masterClrMapping/>
  </p:clrMapOvr>
  <p:transition spd="med">
    <p:pull/>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Q12</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FEES (MODEL RULE 1.5)</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755648"/>
            <a:ext cx="11091672" cy="105156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C000">
                    <a:lumMod val="40000"/>
                    <a:lumOff val="60000"/>
                  </a:srgbClr>
                </a:solidFill>
                <a:effectLst/>
                <a:uLnTx/>
                <a:uFillTx/>
                <a:latin typeface="Cambria" pitchFamily="34" charset="0"/>
                <a:ea typeface="Cambria" pitchFamily="34" charset="-122"/>
                <a:cs typeface="Cambria" pitchFamily="34" charset="-120"/>
              </a:rPr>
              <a:t>When billing a client hourly for GAI-assisted work, what does Rule 1.5 require?</a:t>
            </a:r>
            <a:endParaRPr kumimoji="0" lang="en-US" sz="2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endParaRPr>
          </a:p>
        </p:txBody>
      </p:sp>
      <p:sp>
        <p:nvSpPr>
          <p:cNvPr id="7" name="Shape 5"/>
          <p:cNvSpPr/>
          <p:nvPr/>
        </p:nvSpPr>
        <p:spPr>
          <a:xfrm>
            <a:off x="548640" y="274320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287121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287121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417320" y="274320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Billing only for the actual time spent — including input and review time — not a premium reflecting the efficiency GAI provides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56616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69417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69417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417320" y="356616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Billing the client the same number of hours as if GAI had not been used at all, regardless of actual time spent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38912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51713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51713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417320" y="438912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Charging a flat AI-usage surcharge in addition to hourly time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21208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34009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34009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417320" y="521208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Waiving fees for any matter where GAI was used</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4" grpId="0" animBg="1"/>
      <p:bldP spid="15" grpId="0" animBg="1"/>
      <p:bldP spid="18" grpId="0" animBg="1"/>
      <p:bldP spid="19" grpId="0" animBg="1"/>
      <p:bldP spid="2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C9A227"/>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A12</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FEES (MODEL RULE 1.5)</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08760"/>
            <a:ext cx="11091672" cy="64008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When billing a client hourly for GAI-assisted work, what does Rule 1.5 require?</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148840"/>
            <a:ext cx="11091672" cy="1143000"/>
          </a:xfrm>
          <a:prstGeom prst="roundRect">
            <a:avLst>
              <a:gd name="adj" fmla="val 6400"/>
            </a:avLst>
          </a:prstGeom>
          <a:solidFill>
            <a:srgbClr val="E7F5EC"/>
          </a:solidFill>
          <a:ln w="12700">
            <a:solidFill>
              <a:srgbClr val="BFE3CC"/>
            </a:solidFill>
            <a:prstDash val="solid"/>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148840"/>
            <a:ext cx="548640" cy="11430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148840"/>
            <a:ext cx="10040112" cy="11430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  Billing only for the actual time spent — including input and review time — not a premium reflecting the efficiency GAI provides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456432"/>
            <a:ext cx="11091672" cy="1874520"/>
          </a:xfrm>
          <a:prstGeom prst="roundRect">
            <a:avLst>
              <a:gd name="adj" fmla="val 3902"/>
            </a:avLst>
          </a:prstGeom>
          <a:solidFill>
            <a:srgbClr val="F2F3F6"/>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611880"/>
            <a:ext cx="10543032"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A lawyer billing hourly must bill only for actual time expended; using GAI to complete work faster does not permit billing for the time it would have taken without the tool.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12 of 16</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87115-21C1-BE09-1C23-8DB496959E2B}"/>
            </a:ext>
          </a:extLst>
        </p:cNvPr>
        <p:cNvGrpSpPr/>
        <p:nvPr/>
      </p:nvGrpSpPr>
      <p:grpSpPr>
        <a:xfrm>
          <a:off x="0" y="0"/>
          <a:ext cx="0" cy="0"/>
          <a:chOff x="0" y="0"/>
          <a:chExt cx="0" cy="0"/>
        </a:xfrm>
      </p:grpSpPr>
      <p:sp>
        <p:nvSpPr>
          <p:cNvPr id="6" name="Rectangle 2">
            <a:extLst>
              <a:ext uri="{FF2B5EF4-FFF2-40B4-BE49-F238E27FC236}">
                <a16:creationId xmlns:a16="http://schemas.microsoft.com/office/drawing/2014/main" id="{BAA97525-9FA0-48D2-C1F0-D90114F331E0}"/>
              </a:ext>
            </a:extLst>
          </p:cNvPr>
          <p:cNvSpPr>
            <a:spLocks noChangeArrowheads="1"/>
          </p:cNvSpPr>
          <p:nvPr/>
        </p:nvSpPr>
        <p:spPr bwMode="auto">
          <a:xfrm>
            <a:off x="4051300" y="2544762"/>
            <a:ext cx="6096000"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Times New Roman" panose="02020603050405020304" pitchFamily="18" charset="0"/>
              </a:rPr>
              <a:t>Dylan Mason focuses his work at Gibson &amp; Perkins on estate planning matters and business transactions. He obtained his Juris Doctorate from the Thomas R. Kline School of Law at Drexel University.</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Times New Roman" panose="02020603050405020304" pitchFamily="18" charset="0"/>
              </a:rPr>
              <a:t>While attending Drexel, he interned at the Andy and Gwen Stern Community Lawyering Clinic, helping local West Philadelphia residents with estate planning matters. He received his Bachelor of Arts in Political Science from Temple University.</a:t>
            </a:r>
          </a:p>
        </p:txBody>
      </p:sp>
      <p:sp>
        <p:nvSpPr>
          <p:cNvPr id="7" name="TextBox 6">
            <a:extLst>
              <a:ext uri="{FF2B5EF4-FFF2-40B4-BE49-F238E27FC236}">
                <a16:creationId xmlns:a16="http://schemas.microsoft.com/office/drawing/2014/main" id="{752628B1-86CA-7325-0E3A-01D701DEE0A4}"/>
              </a:ext>
            </a:extLst>
          </p:cNvPr>
          <p:cNvSpPr txBox="1"/>
          <p:nvPr/>
        </p:nvSpPr>
        <p:spPr>
          <a:xfrm>
            <a:off x="3938726" y="885825"/>
            <a:ext cx="4572000" cy="1677382"/>
          </a:xfrm>
          <a:prstGeom prst="rect">
            <a:avLst/>
          </a:prstGeom>
          <a:noFill/>
          <a:ln w="31750">
            <a:noFill/>
          </a:ln>
        </p:spPr>
        <p:txBody>
          <a:bodyPr lIns="205740" tIns="137160" rIns="20574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lang="en-US" sz="2800" b="1" dirty="0">
                <a:solidFill>
                  <a:srgbClr val="C00000"/>
                </a:solidFill>
                <a:effectLst>
                  <a:outerShdw blurRad="38100" dist="38100" dir="2700000" algn="tl">
                    <a:srgbClr val="000000">
                      <a:alpha val="43137"/>
                    </a:srgbClr>
                  </a:outerShdw>
                </a:effectLst>
                <a:latin typeface="Calibri"/>
                <a:ea typeface="Tahoma" pitchFamily="34" charset="0"/>
                <a:cs typeface="Calibri" pitchFamily="34" charset="0"/>
              </a:rPr>
              <a:t>DYLAN MASON</a:t>
            </a:r>
            <a:r>
              <a:rPr kumimoji="0" lang="en-US" sz="2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a:ea typeface="Tahoma" pitchFamily="34" charset="0"/>
                <a:cs typeface="Calibri" pitchFamily="34" charset="0"/>
              </a:rPr>
              <a:t>, BA, JD</a:t>
            </a:r>
            <a:br>
              <a:rPr kumimoji="0" lang="en-US" sz="2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a:ea typeface="Tahoma" pitchFamily="34" charset="0"/>
                <a:cs typeface="Calibri" pitchFamily="34" charset="0"/>
              </a:rPr>
            </a:br>
            <a:r>
              <a:rPr kumimoji="0" lang="en-US" sz="2400" b="1" i="0" u="none" strike="noStrike" kern="1200" cap="none" spc="0" normalizeH="0" baseline="0" noProof="0" dirty="0">
                <a:ln>
                  <a:noFill/>
                </a:ln>
                <a:solidFill>
                  <a:srgbClr val="000000">
                    <a:lumMod val="75000"/>
                  </a:srgbClr>
                </a:solidFill>
                <a:effectLst>
                  <a:outerShdw blurRad="38100" dist="38100" dir="2700000" algn="tl">
                    <a:srgbClr val="000000">
                      <a:alpha val="43137"/>
                    </a:srgbClr>
                  </a:outerShdw>
                </a:effectLst>
                <a:uLnTx/>
                <a:uFillTx/>
                <a:latin typeface="Calibri"/>
                <a:ea typeface="Tahoma" pitchFamily="34" charset="0"/>
                <a:cs typeface="Calibri" pitchFamily="34" charset="0"/>
              </a:rPr>
              <a:t>     </a:t>
            </a:r>
            <a:r>
              <a:rPr kumimoji="0" lang="en-US" sz="2000" b="0" i="0" u="none" strike="noStrike" kern="1200" cap="all" spc="0" normalizeH="0" baseline="0" noProof="0" dirty="0">
                <a:ln>
                  <a:noFill/>
                </a:ln>
                <a:solidFill>
                  <a:srgbClr val="FFFFFF">
                    <a:lumMod val="65000"/>
                  </a:srgbClr>
                </a:solidFill>
                <a:effectLst/>
                <a:uLnTx/>
                <a:uFillTx/>
                <a:latin typeface="Gill Sans MT" panose="020B0502020104020203" pitchFamily="34" charset="0"/>
                <a:ea typeface="Tahoma" pitchFamily="34" charset="0"/>
                <a:cs typeface="Calibri" pitchFamily="34" charset="0"/>
              </a:rPr>
              <a:t>Gibson &amp; Perkins, PC</a:t>
            </a:r>
          </a:p>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altLang="en-US" sz="1500" b="1" i="0" u="none" strike="noStrike" kern="1200" cap="none" spc="0" normalizeH="0" baseline="0" noProof="0" dirty="0">
              <a:ln>
                <a:noFill/>
              </a:ln>
              <a:solidFill>
                <a:srgbClr val="C00000"/>
              </a:solidFill>
              <a:effectLst/>
              <a:uLnTx/>
              <a:uFillTx/>
              <a:latin typeface="Calibri" panose="020F0502020204030204" pitchFamily="34" charset="0"/>
              <a:ea typeface="+mn-ea"/>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altLang="en-US" sz="1500" b="1" i="0" u="none" strike="noStrike" kern="1200" cap="none" spc="0" normalizeH="0" baseline="0" noProof="0" dirty="0">
                <a:ln>
                  <a:noFill/>
                </a:ln>
                <a:solidFill>
                  <a:srgbClr val="C00000"/>
                </a:solidFill>
                <a:effectLst/>
                <a:uLnTx/>
                <a:uFillTx/>
                <a:latin typeface="Calibri" panose="020F0502020204030204" pitchFamily="34" charset="0"/>
                <a:ea typeface="+mn-ea"/>
                <a:cs typeface="Times New Roman" panose="02020603050405020304" pitchFamily="18" charset="0"/>
              </a:rPr>
              <a:t> </a:t>
            </a:r>
            <a:r>
              <a:rPr lang="en-US" altLang="en-US" sz="1500" b="1" dirty="0" err="1">
                <a:solidFill>
                  <a:srgbClr val="C00000"/>
                </a:solidFill>
                <a:latin typeface="Calibri" panose="020F0502020204030204" pitchFamily="34" charset="0"/>
                <a:cs typeface="Times New Roman" panose="02020603050405020304" pitchFamily="18" charset="0"/>
              </a:rPr>
              <a:t>dmason</a:t>
            </a:r>
            <a:r>
              <a:rPr kumimoji="0" lang="en-US" altLang="en-US" sz="1500" b="1" i="0" u="none" strike="noStrike" kern="1200" cap="none" spc="0" normalizeH="0" baseline="0" noProof="0" dirty="0">
                <a:ln>
                  <a:noFill/>
                </a:ln>
                <a:solidFill>
                  <a:srgbClr val="C00000"/>
                </a:solidFill>
                <a:effectLst/>
                <a:uLnTx/>
                <a:uFillTx/>
                <a:latin typeface="Calibri" panose="020F0502020204030204" pitchFamily="34" charset="0"/>
                <a:ea typeface="+mn-ea"/>
                <a:cs typeface="Times New Roman" panose="02020603050405020304" pitchFamily="18" charset="0"/>
                <a:hlinkClick r:id="rId2">
                  <a:extLst>
                    <a:ext uri="{A12FA001-AC4F-418D-AE19-62706E023703}">
                      <ahyp:hlinkClr xmlns:ahyp="http://schemas.microsoft.com/office/drawing/2018/hyperlinkcolor" val="tx"/>
                    </a:ext>
                  </a:extLst>
                </a:hlinkClick>
              </a:rPr>
              <a:t>@gibperk.com</a:t>
            </a:r>
            <a:endParaRPr kumimoji="0" lang="en-US" altLang="en-US" sz="1500" b="1" i="0" u="none" strike="noStrike" kern="1200" cap="none" spc="0" normalizeH="0" baseline="0" noProof="0" dirty="0">
              <a:ln>
                <a:noFill/>
              </a:ln>
              <a:solidFill>
                <a:srgbClr val="C00000"/>
              </a:solidFill>
              <a:effectLst/>
              <a:uLnTx/>
              <a:uFillTx/>
              <a:latin typeface="Calibri" panose="020F0502020204030204" pitchFamily="34" charset="0"/>
              <a:ea typeface="+mn-ea"/>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alt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rPr>
              <a:t> 610.565.1708 ext. 10</a:t>
            </a:r>
            <a:r>
              <a:rPr lang="en-US" altLang="en-US" sz="1500" dirty="0">
                <a:solidFill>
                  <a:srgbClr val="000000"/>
                </a:solidFill>
                <a:latin typeface="Calibri" panose="020F0502020204030204" pitchFamily="34" charset="0"/>
                <a:cs typeface="Times New Roman" panose="02020603050405020304" pitchFamily="18" charset="0"/>
              </a:rPr>
              <a:t>6</a:t>
            </a:r>
            <a:endParaRPr kumimoji="0" lang="en-US" alt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endParaRPr>
          </a:p>
        </p:txBody>
      </p:sp>
      <p:pic>
        <p:nvPicPr>
          <p:cNvPr id="2" name="Picture 1">
            <a:extLst>
              <a:ext uri="{FF2B5EF4-FFF2-40B4-BE49-F238E27FC236}">
                <a16:creationId xmlns:a16="http://schemas.microsoft.com/office/drawing/2014/main" id="{CCDDA371-860D-6149-6558-8C4D9FB74579}"/>
              </a:ext>
            </a:extLst>
          </p:cNvPr>
          <p:cNvPicPr preferRelativeResize="0">
            <a:picLocks/>
          </p:cNvPicPr>
          <p:nvPr/>
        </p:nvPicPr>
        <p:blipFill>
          <a:blip r:embed="rId3"/>
          <a:stretch>
            <a:fillRect/>
          </a:stretch>
        </p:blipFill>
        <p:spPr>
          <a:xfrm>
            <a:off x="914400" y="1097280"/>
            <a:ext cx="2743200" cy="4206240"/>
          </a:xfrm>
          <a:prstGeom prst="rect">
            <a:avLst/>
          </a:prstGeom>
        </p:spPr>
      </p:pic>
      <p:pic>
        <p:nvPicPr>
          <p:cNvPr id="4" name="Picture 3">
            <a:extLst>
              <a:ext uri="{FF2B5EF4-FFF2-40B4-BE49-F238E27FC236}">
                <a16:creationId xmlns:a16="http://schemas.microsoft.com/office/drawing/2014/main" id="{05F18319-FFC7-C692-8B51-D6BB30C1C3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1097280"/>
            <a:ext cx="2680335" cy="4206240"/>
          </a:xfrm>
          <a:prstGeom prst="rect">
            <a:avLst/>
          </a:prstGeom>
        </p:spPr>
      </p:pic>
    </p:spTree>
    <p:extLst>
      <p:ext uri="{BB962C8B-B14F-4D97-AF65-F5344CB8AC3E}">
        <p14:creationId xmlns:p14="http://schemas.microsoft.com/office/powerpoint/2010/main" val="2739282634"/>
      </p:ext>
    </p:extLst>
  </p:cSld>
  <p:clrMapOvr>
    <a:masterClrMapping/>
  </p:clrMapOvr>
  <p:transition spd="med">
    <p:pull/>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Q13</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COMMITTEES' CONCLUSIONS — BILLING PRACTICES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860804"/>
            <a:ext cx="11091672" cy="608076"/>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4">
                    <a:lumMod val="60000"/>
                    <a:lumOff val="40000"/>
                  </a:schemeClr>
                </a:solidFill>
                <a:effectLst/>
                <a:uLnTx/>
                <a:uFillTx/>
                <a:latin typeface="Cambria" pitchFamily="34" charset="0"/>
                <a:ea typeface="Cambria" pitchFamily="34" charset="-122"/>
                <a:cs typeface="Cambria" pitchFamily="34" charset="-120"/>
              </a:rPr>
              <a:t>What must lawyers ensure regarding AI-related expenses billed to clients?</a:t>
            </a:r>
            <a:endParaRPr kumimoji="0" lang="en-US" sz="2000" b="0" i="0" u="none" strike="noStrike" kern="1200" cap="none" spc="0" normalizeH="0" baseline="0" noProof="0" dirty="0">
              <a:ln>
                <a:noFill/>
              </a:ln>
              <a:solidFill>
                <a:schemeClr val="accent4">
                  <a:lumMod val="60000"/>
                  <a:lumOff val="40000"/>
                </a:schemeClr>
              </a:solidFill>
              <a:effectLst/>
              <a:uLnTx/>
              <a:uFillTx/>
              <a:latin typeface="Calibri" panose="020F0502020204030204"/>
              <a:ea typeface="+mn-ea"/>
              <a:cs typeface="+mn-cs"/>
            </a:endParaRPr>
          </a:p>
        </p:txBody>
      </p:sp>
      <p:sp>
        <p:nvSpPr>
          <p:cNvPr id="7" name="Shape 5"/>
          <p:cNvSpPr/>
          <p:nvPr/>
        </p:nvSpPr>
        <p:spPr>
          <a:xfrm>
            <a:off x="548640" y="2926080"/>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3058668"/>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3058668"/>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371600" y="2926080"/>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That such expenses are never billed to a client under any circumstances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721608"/>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854196"/>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854196"/>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71600" y="3721608"/>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That AI-related expenses are reasonable and appropriately disclosed to clients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517136"/>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649724"/>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649724"/>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71600" y="4517136"/>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That AI expenses are billed at a fixed statutory rate set by the state bar</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312664"/>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445252"/>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445252"/>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371600" y="5312664"/>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That only the client's outside auditor may review AI-related billing entries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4" grpId="0" animBg="1"/>
      <p:bldP spid="15" grpId="0" animBg="1"/>
      <p:bldP spid="18" grpId="0" animBg="1"/>
      <p:bldP spid="19" grpId="0" animBg="1"/>
      <p:bldP spid="2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C9A227"/>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A13</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COMMITTEES' CONCLUSIONS — BILLING PRACTICES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682496"/>
            <a:ext cx="11091672" cy="82296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What must lawyers ensure regarding AI-related expenses billed to clients?</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286000"/>
            <a:ext cx="11091672" cy="1188720"/>
          </a:xfrm>
          <a:prstGeom prst="roundRect">
            <a:avLst>
              <a:gd name="adj" fmla="val 6154"/>
            </a:avLst>
          </a:prstGeom>
          <a:solidFill>
            <a:srgbClr val="E7F5EC"/>
          </a:solidFill>
          <a:ln w="12700">
            <a:solidFill>
              <a:srgbClr val="BFE3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286000"/>
            <a:ext cx="548640" cy="11887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286000"/>
            <a:ext cx="10040112" cy="1188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That AI-related expenses are reasonable and appropriately disclosed to clients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611880"/>
            <a:ext cx="11091672" cy="1874520"/>
          </a:xfrm>
          <a:prstGeom prst="roundRect">
            <a:avLst>
              <a:gd name="adj" fmla="val 3902"/>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749040"/>
            <a:ext cx="10543032" cy="146304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Under "Utilizing Proper Billing Practices," the Committees conclude that because AI has significant time-saving capabilities, lawyers must ensure AI-related expenses are reasonable and appropriately disclosed to clients.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13 of 16</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Q14</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FEES (MODEL RULE 1.5)</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508760"/>
            <a:ext cx="11091672" cy="105156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C000">
                    <a:lumMod val="40000"/>
                    <a:lumOff val="60000"/>
                  </a:srgbClr>
                </a:solidFill>
                <a:effectLst/>
                <a:uLnTx/>
                <a:uFillTx/>
                <a:latin typeface="Cambria" pitchFamily="34" charset="0"/>
                <a:ea typeface="Cambria" pitchFamily="34" charset="-122"/>
                <a:cs typeface="Cambria" pitchFamily="34" charset="-120"/>
              </a:rPr>
              <a:t>How should a lawyer treat the cost of a GAI feature embedded in standard word-processing software (e.g., an AI grammar-checker)?</a:t>
            </a:r>
            <a:endParaRPr kumimoji="0" lang="en-US" sz="2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endParaRPr>
          </a:p>
        </p:txBody>
      </p:sp>
      <p:sp>
        <p:nvSpPr>
          <p:cNvPr id="7" name="Shape 5"/>
          <p:cNvSpPr/>
          <p:nvPr/>
        </p:nvSpPr>
        <p:spPr>
          <a:xfrm>
            <a:off x="548640" y="274320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287121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287121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417320" y="274320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Bill it directly to whichever client's document happens to be checked that day</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56616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69417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69417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417320" y="356616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Treat it as ordinary firm overhead, not separately billable to clients absent advance disclosure to the contrary</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38912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51713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51713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417320" y="438912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Charge every client a flat monthly "AI usage" fee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212080"/>
            <a:ext cx="11091672" cy="713232"/>
          </a:xfrm>
          <a:prstGeom prst="roundRect">
            <a:avLst>
              <a:gd name="adj" fmla="val 10256"/>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340096"/>
            <a:ext cx="457200" cy="457200"/>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340096"/>
            <a:ext cx="457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417320" y="5212080"/>
            <a:ext cx="10040112" cy="7132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tool may not be used on client matters at all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4" grpId="0" animBg="1"/>
      <p:bldP spid="15" grpId="0" animBg="1"/>
      <p:bldP spid="18" grpId="0" animBg="1"/>
      <p:bldP spid="19" grpId="0" animBg="1"/>
      <p:bldP spid="2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868680" cy="868680"/>
          </a:xfrm>
          <a:prstGeom prst="ellipse">
            <a:avLst/>
          </a:prstGeom>
          <a:solidFill>
            <a:srgbClr val="C9A227"/>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502920"/>
            <a:ext cx="868680" cy="8686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A14</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600200" y="566928"/>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FEES (MODEL RULE 1.5)</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00200" y="86868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417320"/>
            <a:ext cx="11091672" cy="64008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148840"/>
            <a:ext cx="11091672" cy="1143000"/>
          </a:xfrm>
          <a:prstGeom prst="roundRect">
            <a:avLst>
              <a:gd name="adj" fmla="val 6400"/>
            </a:avLst>
          </a:prstGeom>
          <a:solidFill>
            <a:srgbClr val="E7F5EC"/>
          </a:solidFill>
          <a:ln w="12700">
            <a:solidFill>
              <a:srgbClr val="BFE3CC"/>
            </a:solidFill>
            <a:prstDash val="solid"/>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148840"/>
            <a:ext cx="548640" cy="11430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148840"/>
            <a:ext cx="10040112" cy="11430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Treat it as ordinary firm overhead, not separately billable to clients absent advance disclosure to the contrary</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456432"/>
            <a:ext cx="11091672" cy="1874520"/>
          </a:xfrm>
          <a:prstGeom prst="roundRect">
            <a:avLst>
              <a:gd name="adj" fmla="val 3902"/>
            </a:avLst>
          </a:prstGeom>
          <a:solidFill>
            <a:srgbClr val="F2F3F6"/>
          </a:solidFill>
          <a:ln/>
          <a:effectLst>
            <a:outerShdw blurRad="50800" dist="38100" dir="5400000" algn="t" rotWithShape="0">
              <a:prstClr val="black"/>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611880"/>
            <a:ext cx="10543032" cy="141732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Tools that function like ordinary practice infrastructure should be treated as overhead, similar to a law library or word processor, and not charged to clients absent advance disclosure.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12 of 15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48328D3-1B94-6821-5486-6BE5650CAE5B}"/>
              </a:ext>
            </a:extLst>
          </p:cNvPr>
          <p:cNvSpPr txBox="1"/>
          <p:nvPr/>
        </p:nvSpPr>
        <p:spPr>
          <a:xfrm>
            <a:off x="548640" y="1390114"/>
            <a:ext cx="10040112" cy="646331"/>
          </a:xfrm>
          <a:prstGeom prst="rect">
            <a:avLst/>
          </a:prstGeom>
          <a:noFill/>
        </p:spPr>
        <p:txBody>
          <a:bodyPr wrap="square">
            <a:spAutoFit/>
          </a:bodyPr>
          <a:lstStyle/>
          <a:p>
            <a:r>
              <a:rPr lang="en-US" i="1" dirty="0"/>
              <a:t>How should a lawyer treat the cost of a GAI feature embedded in standard word-processing software (e.g., an AI grammar-checker)?</a:t>
            </a:r>
          </a:p>
        </p:txBody>
      </p:sp>
    </p:spTree>
  </p:cSld>
  <p:clrMapOvr>
    <a:masterClrMapping/>
  </p:clrMapOvr>
  <p:transition spd="med">
    <p:pull/>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D0CEE-1A1C-391C-DFAB-DB382DE511D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850DC80-7894-B40B-7839-CC501CC0153F}"/>
              </a:ext>
            </a:extLst>
          </p:cNvPr>
          <p:cNvSpPr txBox="1"/>
          <p:nvPr/>
        </p:nvSpPr>
        <p:spPr>
          <a:xfrm>
            <a:off x="3520070" y="3044279"/>
            <a:ext cx="5151860"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panose="020F0502020204030204"/>
                <a:ea typeface="+mn-ea"/>
                <a:cs typeface="+mn-cs"/>
              </a:rPr>
              <a:t>Malpractice Coverage</a:t>
            </a:r>
          </a:p>
        </p:txBody>
      </p:sp>
    </p:spTree>
    <p:extLst>
      <p:ext uri="{BB962C8B-B14F-4D97-AF65-F5344CB8AC3E}">
        <p14:creationId xmlns:p14="http://schemas.microsoft.com/office/powerpoint/2010/main" val="987423583"/>
      </p:ext>
    </p:extLst>
  </p:cSld>
  <p:clrMapOvr>
    <a:masterClrMapping/>
  </p:clrMapOvr>
  <p:transition spd="med">
    <p:pull/>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Q15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PRACTICAL CONSIDERATIONS — MALPRACTICE INSURANCE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970532"/>
            <a:ext cx="11091672" cy="137160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4">
                    <a:lumMod val="60000"/>
                    <a:lumOff val="40000"/>
                  </a:schemeClr>
                </a:solidFill>
                <a:effectLst/>
                <a:uLnTx/>
                <a:uFillTx/>
                <a:latin typeface="Cambria" pitchFamily="34" charset="0"/>
                <a:ea typeface="Cambria" pitchFamily="34" charset="-122"/>
                <a:cs typeface="Cambria" pitchFamily="34" charset="-120"/>
              </a:rPr>
              <a:t>What is the practical development involving legal malpractice insurance</a:t>
            </a:r>
            <a:endParaRPr kumimoji="0" lang="en-US" sz="2000" b="0" i="0" u="none" strike="noStrike" kern="1200" cap="none" spc="0" normalizeH="0" baseline="0" noProof="0" dirty="0">
              <a:ln>
                <a:noFill/>
              </a:ln>
              <a:solidFill>
                <a:schemeClr val="accent4">
                  <a:lumMod val="60000"/>
                  <a:lumOff val="40000"/>
                </a:schemeClr>
              </a:solidFill>
              <a:effectLst/>
              <a:uLnTx/>
              <a:uFillTx/>
              <a:latin typeface="Calibri" panose="020F0502020204030204"/>
              <a:ea typeface="+mn-ea"/>
              <a:cs typeface="+mn-cs"/>
            </a:endParaRPr>
          </a:p>
        </p:txBody>
      </p:sp>
      <p:sp>
        <p:nvSpPr>
          <p:cNvPr id="7" name="Shape 5"/>
          <p:cNvSpPr/>
          <p:nvPr/>
        </p:nvSpPr>
        <p:spPr>
          <a:xfrm>
            <a:off x="548640" y="2926080"/>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3058668"/>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731520" y="3058668"/>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371600" y="2926080"/>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All malpractice carriers now require firms to use AI to qualify for coverage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721608"/>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854196"/>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854196"/>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71600" y="3721608"/>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Some malpractice insurance carriers will not insure for AI's use, and many policies now limit firms from using AI to prepare documents filed with a court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517136"/>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649724"/>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649724"/>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71600" y="4517136"/>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Malpractice premiums have decreased industry-wide because AI reduces attorney error</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312664"/>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445252"/>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445252"/>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371600" y="5312664"/>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Malpractice carriers require AI-generated filings to be co-signed by the AI vendor</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4" grpId="0" animBg="1"/>
      <p:bldP spid="15" grpId="0" animBg="1"/>
      <p:bldP spid="18" grpId="0" animBg="1"/>
      <p:bldP spid="19" grpId="0" animBg="1"/>
      <p:bldP spid="2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C9A227"/>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A15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PRACTICAL CONSIDERATIONS — MALPRACTICE INSURANCE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325880"/>
            <a:ext cx="11091672" cy="82296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286000"/>
            <a:ext cx="11091672" cy="1188720"/>
          </a:xfrm>
          <a:prstGeom prst="roundRect">
            <a:avLst>
              <a:gd name="adj" fmla="val 6154"/>
            </a:avLst>
          </a:prstGeom>
          <a:solidFill>
            <a:srgbClr val="E7F5EC"/>
          </a:solidFill>
          <a:ln w="12700">
            <a:solidFill>
              <a:srgbClr val="BFE3CC"/>
            </a:solidFill>
            <a:prstDash val="solid"/>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286000"/>
            <a:ext cx="548640" cy="11887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286000"/>
            <a:ext cx="10040112" cy="1188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Some malpractice insurance carriers will not insure for AI's use, and many policies now limit firms from using AI to prepare documents filed with a court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611880"/>
            <a:ext cx="11091672" cy="1874520"/>
          </a:xfrm>
          <a:prstGeom prst="roundRect">
            <a:avLst>
              <a:gd name="adj" fmla="val 3902"/>
            </a:avLst>
          </a:prstGeom>
          <a:solidFill>
            <a:srgbClr val="F2F3F6"/>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749040"/>
            <a:ext cx="10543032" cy="146304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memo notes that some legal malpractice insurance carriers will not insure for AI's use, and many policies now limit firms covered by them from using AI to prepare documents — especially those filed with a court.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6510528"/>
            <a:ext cx="11091672"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Answer </a:t>
            </a:r>
            <a:r>
              <a:rPr lang="en-US" sz="1000" dirty="0">
                <a:solidFill>
                  <a:srgbClr val="5B6472"/>
                </a:solidFill>
                <a:latin typeface="Calibri" pitchFamily="34" charset="0"/>
                <a:ea typeface="Calibri" pitchFamily="34" charset="-122"/>
                <a:cs typeface="Calibri" pitchFamily="34" charset="-120"/>
              </a:rPr>
              <a:t>15 </a:t>
            </a:r>
            <a:r>
              <a:rPr kumimoji="0" lang="en-US" sz="1000" b="0" i="0"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of 16</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BD3FF15B-55FF-0730-2043-BB100C00A151}"/>
              </a:ext>
            </a:extLst>
          </p:cNvPr>
          <p:cNvSpPr txBox="1"/>
          <p:nvPr/>
        </p:nvSpPr>
        <p:spPr>
          <a:xfrm>
            <a:off x="548640" y="1591056"/>
            <a:ext cx="9052560" cy="369332"/>
          </a:xfrm>
          <a:prstGeom prst="rect">
            <a:avLst/>
          </a:prstGeom>
          <a:noFill/>
        </p:spPr>
        <p:txBody>
          <a:bodyPr wrap="square">
            <a:spAutoFit/>
          </a:bodyPr>
          <a:lstStyle/>
          <a:p>
            <a:r>
              <a:rPr lang="en-US" i="1" dirty="0"/>
              <a:t>What is the practical development involving legal malpractice insurance?</a:t>
            </a:r>
          </a:p>
        </p:txBody>
      </p:sp>
    </p:spTree>
  </p:cSld>
  <p:clrMapOvr>
    <a:masterClrMapping/>
  </p:clrMapOvr>
  <p:transition spd="med">
    <p:pull/>
  </p:transition>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Q16</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COMMITTEES' CONCLUSIONS — BILLING PRACTICES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417320"/>
            <a:ext cx="11091672" cy="137160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4">
                    <a:lumMod val="60000"/>
                    <a:lumOff val="40000"/>
                  </a:schemeClr>
                </a:solidFill>
                <a:effectLst/>
                <a:uLnTx/>
                <a:uFillTx/>
                <a:latin typeface="Cambria" pitchFamily="34" charset="0"/>
                <a:ea typeface="Cambria" pitchFamily="34" charset="-122"/>
                <a:cs typeface="Cambria" pitchFamily="34" charset="-120"/>
              </a:rPr>
              <a:t>Per the Committees' concluding guidance, what must lawyers ensure regarding AI-related expenses billed to clients?</a:t>
            </a:r>
            <a:endParaRPr kumimoji="0" lang="en-US" sz="2000" b="0" i="0" u="none" strike="noStrike" kern="1200" cap="none" spc="0" normalizeH="0" baseline="0" noProof="0" dirty="0">
              <a:ln>
                <a:noFill/>
              </a:ln>
              <a:solidFill>
                <a:schemeClr val="accent4">
                  <a:lumMod val="60000"/>
                  <a:lumOff val="40000"/>
                </a:schemeClr>
              </a:solidFill>
              <a:effectLst/>
              <a:uLnTx/>
              <a:uFillTx/>
              <a:latin typeface="Calibri" panose="020F0502020204030204"/>
              <a:ea typeface="+mn-ea"/>
              <a:cs typeface="+mn-cs"/>
            </a:endParaRPr>
          </a:p>
        </p:txBody>
      </p:sp>
      <p:sp>
        <p:nvSpPr>
          <p:cNvPr id="7" name="Shape 5"/>
          <p:cNvSpPr/>
          <p:nvPr/>
        </p:nvSpPr>
        <p:spPr>
          <a:xfrm>
            <a:off x="548640" y="2926080"/>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3058668"/>
            <a:ext cx="420624" cy="420624"/>
          </a:xfrm>
          <a:prstGeom prst="ellipse">
            <a:avLst/>
          </a:prstGeom>
          <a:solidFill>
            <a:srgbClr val="CADCF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3058668"/>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371600" y="2926080"/>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That such expenses are never billed to a client under any circumstances</a:t>
            </a:r>
            <a:endParaRPr kumimoji="0" lang="en-US" sz="2000" b="0" i="0" u="none" strike="noStrike" kern="1200" cap="none" spc="0" normalizeH="0" baseline="0" noProof="0" dirty="0">
              <a:ln>
                <a:noFill/>
              </a:ln>
              <a:solidFill>
                <a:prstClr val="black"/>
              </a:solidFill>
              <a:effectLst/>
              <a:uLnTx/>
              <a:uFillTx/>
              <a:latin typeface="Calibri" panose="020F0502020204030204"/>
            </a:endParaRPr>
          </a:p>
        </p:txBody>
      </p:sp>
      <p:sp>
        <p:nvSpPr>
          <p:cNvPr id="11" name="Shape 9"/>
          <p:cNvSpPr/>
          <p:nvPr/>
        </p:nvSpPr>
        <p:spPr>
          <a:xfrm>
            <a:off x="548640" y="3721608"/>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854196"/>
            <a:ext cx="420624" cy="420624"/>
          </a:xfrm>
          <a:prstGeom prst="ellipse">
            <a:avLst/>
          </a:prstGeom>
          <a:solidFill>
            <a:srgbClr val="CADCF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854196"/>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71600" y="3721608"/>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That AI-related expenses are reasonable and appropriately disclosed to clients</a:t>
            </a:r>
            <a:endParaRPr kumimoji="0" lang="en-US" sz="2000" b="0" i="0" u="none" strike="noStrike" kern="1200" cap="none" spc="0" normalizeH="0" baseline="0" noProof="0" dirty="0">
              <a:ln>
                <a:noFill/>
              </a:ln>
              <a:solidFill>
                <a:prstClr val="black"/>
              </a:solidFill>
              <a:effectLst/>
              <a:uLnTx/>
              <a:uFillTx/>
              <a:latin typeface="Calibri" panose="020F0502020204030204"/>
            </a:endParaRPr>
          </a:p>
        </p:txBody>
      </p:sp>
      <p:sp>
        <p:nvSpPr>
          <p:cNvPr id="15" name="Shape 13"/>
          <p:cNvSpPr/>
          <p:nvPr/>
        </p:nvSpPr>
        <p:spPr>
          <a:xfrm>
            <a:off x="548640" y="4517136"/>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649724"/>
            <a:ext cx="420624" cy="420624"/>
          </a:xfrm>
          <a:prstGeom prst="ellipse">
            <a:avLst/>
          </a:prstGeom>
          <a:solidFill>
            <a:srgbClr val="CADCF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649724"/>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71600" y="4517136"/>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That AI expenses are billed at a fixed statutory rate set by the state bar</a:t>
            </a:r>
            <a:endParaRPr kumimoji="0" lang="en-US" sz="2000" b="0" i="0" u="none" strike="noStrike" kern="1200" cap="none" spc="0" normalizeH="0" baseline="0" noProof="0" dirty="0">
              <a:ln>
                <a:noFill/>
              </a:ln>
              <a:solidFill>
                <a:prstClr val="black"/>
              </a:solidFill>
              <a:effectLst/>
              <a:uLnTx/>
              <a:uFillTx/>
              <a:latin typeface="Calibri" panose="020F0502020204030204"/>
            </a:endParaRPr>
          </a:p>
        </p:txBody>
      </p:sp>
      <p:sp>
        <p:nvSpPr>
          <p:cNvPr id="19" name="Shape 17"/>
          <p:cNvSpPr/>
          <p:nvPr/>
        </p:nvSpPr>
        <p:spPr>
          <a:xfrm>
            <a:off x="548640" y="5312664"/>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445252"/>
            <a:ext cx="420624" cy="420624"/>
          </a:xfrm>
          <a:prstGeom prst="ellipse">
            <a:avLst/>
          </a:prstGeom>
          <a:solidFill>
            <a:srgbClr val="CADCF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445252"/>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371600" y="5312664"/>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That only the client's outside auditor may review AI-related billing entries</a:t>
            </a:r>
            <a:endParaRPr kumimoji="0" lang="en-US" sz="2000" b="0" i="0" u="none" strike="noStrike" kern="1200" cap="none" spc="0" normalizeH="0" baseline="0" noProof="0" dirty="0">
              <a:ln>
                <a:noFill/>
              </a:ln>
              <a:solidFill>
                <a:prstClr val="black"/>
              </a:solidFill>
              <a:effectLst/>
              <a:uLnTx/>
              <a:uFillTx/>
              <a:latin typeface="Calibri" panose="020F0502020204030204"/>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left)">
                                      <p:cBhvr>
                                        <p:cTn id="40" dur="500"/>
                                        <p:tgtEl>
                                          <p:spTgt spid="19"/>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left)">
                                      <p:cBhvr>
                                        <p:cTn id="4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14" grpId="0" animBg="1"/>
      <p:bldP spid="15" grpId="0" animBg="1"/>
      <p:bldP spid="16" grpId="0" animBg="1"/>
      <p:bldP spid="18" grpId="0" animBg="1"/>
      <p:bldP spid="19" grpId="0" animBg="1"/>
      <p:bldP spid="20" grpId="0" animBg="1"/>
      <p:bldP spid="2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C9A22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A16</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COMMITTEES' CONCLUSIONS — BILLING PRACTICES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325880"/>
            <a:ext cx="11091672" cy="82296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Per the Committees' concluding guidance, what must lawyers ensure regarding AI-related expenses billed to clients?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286000"/>
            <a:ext cx="11091672" cy="1188720"/>
          </a:xfrm>
          <a:prstGeom prst="roundRect">
            <a:avLst>
              <a:gd name="adj" fmla="val 6154"/>
            </a:avLst>
          </a:prstGeom>
          <a:solidFill>
            <a:srgbClr val="E7F5EC"/>
          </a:solidFill>
          <a:ln w="12700">
            <a:solidFill>
              <a:srgbClr val="BFE3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286000"/>
            <a:ext cx="548640" cy="11887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286000"/>
            <a:ext cx="10040112" cy="1188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That AI-related expenses are reasonable and appropriately disclosed to clients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611880"/>
            <a:ext cx="11091672" cy="1874520"/>
          </a:xfrm>
          <a:prstGeom prst="roundRect">
            <a:avLst>
              <a:gd name="adj" fmla="val 3902"/>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749040"/>
            <a:ext cx="10543032" cy="146304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Under "Utilizing Proper Billing Practices," the Committees conclude that because AI has significant time-saving capabilities, lawyers must ensure AI-related expenses are reasonable and appropriately disclosed to clients.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Q17</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ABA FORMAL OPINION 512 — COMPETENCE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417320"/>
            <a:ext cx="11091672" cy="137160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4">
                    <a:lumMod val="60000"/>
                    <a:lumOff val="40000"/>
                  </a:schemeClr>
                </a:solidFill>
                <a:effectLst/>
                <a:uLnTx/>
                <a:uFillTx/>
                <a:latin typeface="Cambria" pitchFamily="34" charset="0"/>
                <a:ea typeface="Cambria" pitchFamily="34" charset="-122"/>
                <a:cs typeface="Cambria" pitchFamily="34" charset="-120"/>
              </a:rPr>
              <a:t>Per ABA Formal Opinion 512, on what does the appropriate amount of independent verification of a GAI tool's output depend?</a:t>
            </a:r>
            <a:endParaRPr kumimoji="0" lang="en-US" sz="2000" b="0" i="0" u="none" strike="noStrike" kern="1200" cap="none" spc="0" normalizeH="0" baseline="0" noProof="0" dirty="0">
              <a:ln>
                <a:noFill/>
              </a:ln>
              <a:solidFill>
                <a:schemeClr val="accent4">
                  <a:lumMod val="60000"/>
                  <a:lumOff val="40000"/>
                </a:schemeClr>
              </a:solidFill>
              <a:effectLst/>
              <a:uLnTx/>
              <a:uFillTx/>
              <a:latin typeface="Calibri" panose="020F0502020204030204"/>
              <a:ea typeface="+mn-ea"/>
              <a:cs typeface="+mn-cs"/>
            </a:endParaRPr>
          </a:p>
        </p:txBody>
      </p:sp>
      <p:sp>
        <p:nvSpPr>
          <p:cNvPr id="7" name="Shape 5"/>
          <p:cNvSpPr/>
          <p:nvPr/>
        </p:nvSpPr>
        <p:spPr>
          <a:xfrm>
            <a:off x="548640" y="2926080"/>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3058668"/>
            <a:ext cx="420624" cy="420624"/>
          </a:xfrm>
          <a:prstGeom prst="ellipse">
            <a:avLst/>
          </a:prstGeom>
          <a:solidFill>
            <a:srgbClr val="CADCFC"/>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3058668"/>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371600" y="2926080"/>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A single, fixed review checklist that applies identically to every GAI tool</a:t>
            </a:r>
            <a:endParaRPr kumimoji="0" lang="en-US" sz="2000" b="0" i="0" u="none" strike="noStrike" kern="1200" cap="none" spc="0" normalizeH="0" baseline="0" noProof="0" dirty="0">
              <a:ln>
                <a:noFill/>
              </a:ln>
              <a:solidFill>
                <a:prstClr val="black"/>
              </a:solidFill>
              <a:effectLst/>
              <a:uLnTx/>
              <a:uFillTx/>
              <a:latin typeface="Calibri" panose="020F0502020204030204"/>
            </a:endParaRPr>
          </a:p>
        </p:txBody>
      </p:sp>
      <p:sp>
        <p:nvSpPr>
          <p:cNvPr id="11" name="Shape 9"/>
          <p:cNvSpPr/>
          <p:nvPr/>
        </p:nvSpPr>
        <p:spPr>
          <a:xfrm>
            <a:off x="548640" y="3721608"/>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854196"/>
            <a:ext cx="420624" cy="420624"/>
          </a:xfrm>
          <a:prstGeom prst="ellipse">
            <a:avLst/>
          </a:prstGeom>
          <a:solidFill>
            <a:srgbClr val="CADCFC"/>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854196"/>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71600" y="3721608"/>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particular GAI tool used and the specific task it performs as part of the representation</a:t>
            </a:r>
            <a:endParaRPr kumimoji="0" lang="en-US" sz="2000" b="0" i="0" u="none" strike="noStrike" kern="1200" cap="none" spc="0" normalizeH="0" baseline="0" noProof="0" dirty="0">
              <a:ln>
                <a:noFill/>
              </a:ln>
              <a:solidFill>
                <a:prstClr val="black"/>
              </a:solidFill>
              <a:effectLst/>
              <a:uLnTx/>
              <a:uFillTx/>
              <a:latin typeface="Calibri" panose="020F0502020204030204"/>
            </a:endParaRPr>
          </a:p>
        </p:txBody>
      </p:sp>
      <p:sp>
        <p:nvSpPr>
          <p:cNvPr id="15" name="Shape 13"/>
          <p:cNvSpPr/>
          <p:nvPr/>
        </p:nvSpPr>
        <p:spPr>
          <a:xfrm>
            <a:off x="548640" y="4517136"/>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649724"/>
            <a:ext cx="420624" cy="420624"/>
          </a:xfrm>
          <a:prstGeom prst="ellipse">
            <a:avLst/>
          </a:prstGeom>
          <a:solidFill>
            <a:srgbClr val="CADCFC"/>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649724"/>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71600" y="4517136"/>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Nothing — verification is unnecessary once a tool becomes widely adopted</a:t>
            </a:r>
            <a:endParaRPr kumimoji="0" lang="en-US" sz="2000" b="0" i="0" u="none" strike="noStrike" kern="1200" cap="none" spc="0" normalizeH="0" baseline="0" noProof="0" dirty="0">
              <a:ln>
                <a:noFill/>
              </a:ln>
              <a:solidFill>
                <a:prstClr val="black"/>
              </a:solidFill>
              <a:effectLst/>
              <a:uLnTx/>
              <a:uFillTx/>
              <a:latin typeface="Calibri" panose="020F0502020204030204"/>
            </a:endParaRPr>
          </a:p>
        </p:txBody>
      </p:sp>
      <p:sp>
        <p:nvSpPr>
          <p:cNvPr id="19" name="Shape 17"/>
          <p:cNvSpPr/>
          <p:nvPr/>
        </p:nvSpPr>
        <p:spPr>
          <a:xfrm>
            <a:off x="548640" y="5280442"/>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445252"/>
            <a:ext cx="420624" cy="420624"/>
          </a:xfrm>
          <a:prstGeom prst="ellipse">
            <a:avLst/>
          </a:prstGeom>
          <a:solidFill>
            <a:srgbClr val="CADCFC"/>
          </a:solidFill>
          <a:ln/>
          <a:effectLst>
            <a:outerShdw blurRad="50800" dist="50800" dir="5400000" algn="ctr" rotWithShape="0">
              <a:srgbClr val="000000">
                <a:alpha val="99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445252"/>
            <a:ext cx="420624" cy="420624"/>
          </a:xfrm>
          <a:prstGeom prst="rect">
            <a:avLst/>
          </a:prstGeom>
          <a:noFill/>
          <a:ln/>
          <a:effectLst>
            <a:outerShdw sx="1000" sy="1000" algn="ctr" rotWithShape="0">
              <a:srgbClr val="000000">
                <a:alpha val="99000"/>
              </a:srgbClr>
            </a:outerShdw>
          </a:effectLst>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371600" y="5312664"/>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size of the law firm using the tool</a:t>
            </a:r>
            <a:endParaRPr kumimoji="0" lang="en-US" sz="2000" b="0" i="0" u="none" strike="noStrike" kern="1200" cap="none" spc="0" normalizeH="0" baseline="0" noProof="0" dirty="0">
              <a:ln>
                <a:noFill/>
              </a:ln>
              <a:solidFill>
                <a:prstClr val="black"/>
              </a:solidFill>
              <a:effectLst/>
              <a:uLnTx/>
              <a:uFillTx/>
              <a:latin typeface="Calibri" panose="020F0502020204030204"/>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left)">
                                      <p:cBhvr>
                                        <p:cTn id="40" dur="500"/>
                                        <p:tgtEl>
                                          <p:spTgt spid="20"/>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left)">
                                      <p:cBhvr>
                                        <p:cTn id="4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14" grpId="0" animBg="1"/>
      <p:bldP spid="15" grpId="0" animBg="1"/>
      <p:bldP spid="16" grpId="0" animBg="1"/>
      <p:bldP spid="18" grpId="0" animBg="1"/>
      <p:bldP spid="19" grpId="0" animBg="1"/>
      <p:bldP spid="20"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3203461" y="3390910"/>
            <a:ext cx="6856214" cy="76180"/>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p:cNvSpPr/>
          <p:nvPr/>
        </p:nvSpPr>
        <p:spPr>
          <a:xfrm flipH="1">
            <a:off x="6669659" y="3254622"/>
            <a:ext cx="4113728" cy="7618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3"/>
          <p:cNvSpPr>
            <a:spLocks noGrp="1" noChangeArrowheads="1"/>
          </p:cNvSpPr>
          <p:nvPr>
            <p:ph type="subTitle" idx="1"/>
          </p:nvPr>
        </p:nvSpPr>
        <p:spPr>
          <a:xfrm>
            <a:off x="6948204" y="1248114"/>
            <a:ext cx="2437765" cy="1447423"/>
          </a:xfrm>
        </p:spPr>
        <p:txBody>
          <a:bodyPr rtlCol="0">
            <a:normAutofit lnSpcReduction="10000"/>
          </a:bodyPr>
          <a:lstStyle/>
          <a:p>
            <a:pPr algn="l">
              <a:lnSpc>
                <a:spcPct val="95000"/>
              </a:lnSpc>
              <a:defRPr/>
            </a:pPr>
            <a:r>
              <a:rPr lang="en-US" sz="2199">
                <a:solidFill>
                  <a:srgbClr val="8A0000"/>
                </a:solidFill>
                <a:effectLst>
                  <a:outerShdw blurRad="38100" dist="38100" dir="2700000" algn="tl">
                    <a:srgbClr val="000000">
                      <a:alpha val="43137"/>
                    </a:srgbClr>
                  </a:outerShdw>
                </a:effectLst>
                <a:latin typeface="Gill Sans MT" pitchFamily="34" charset="0"/>
              </a:rPr>
              <a:t>Suite 204</a:t>
            </a:r>
          </a:p>
          <a:p>
            <a:pPr algn="l">
              <a:lnSpc>
                <a:spcPct val="95000"/>
              </a:lnSpc>
              <a:defRPr/>
            </a:pPr>
            <a:r>
              <a:rPr lang="en-US" sz="2199">
                <a:solidFill>
                  <a:srgbClr val="8A0000"/>
                </a:solidFill>
                <a:effectLst>
                  <a:outerShdw blurRad="38100" dist="38100" dir="2700000" algn="tl">
                    <a:srgbClr val="000000">
                      <a:alpha val="43137"/>
                    </a:srgbClr>
                  </a:outerShdw>
                </a:effectLst>
                <a:latin typeface="Gill Sans MT" pitchFamily="34" charset="0"/>
              </a:rPr>
              <a:t>100 W Sixth Street</a:t>
            </a:r>
          </a:p>
          <a:p>
            <a:pPr algn="l">
              <a:lnSpc>
                <a:spcPct val="95000"/>
              </a:lnSpc>
              <a:defRPr/>
            </a:pPr>
            <a:r>
              <a:rPr lang="en-US" sz="2199">
                <a:solidFill>
                  <a:srgbClr val="8A0000"/>
                </a:solidFill>
                <a:effectLst>
                  <a:outerShdw blurRad="38100" dist="38100" dir="2700000" algn="tl">
                    <a:srgbClr val="000000">
                      <a:alpha val="43137"/>
                    </a:srgbClr>
                  </a:outerShdw>
                </a:effectLst>
                <a:latin typeface="Gill Sans MT" pitchFamily="34" charset="0"/>
              </a:rPr>
              <a:t>Media, PA 19063</a:t>
            </a:r>
          </a:p>
          <a:p>
            <a:pPr algn="l">
              <a:lnSpc>
                <a:spcPct val="95000"/>
              </a:lnSpc>
              <a:defRPr/>
            </a:pPr>
            <a:r>
              <a:rPr lang="en-US" sz="2199">
                <a:solidFill>
                  <a:srgbClr val="8A0000"/>
                </a:solidFill>
                <a:effectLst>
                  <a:outerShdw blurRad="38100" dist="38100" dir="2700000" algn="tl">
                    <a:srgbClr val="000000">
                      <a:alpha val="43137"/>
                    </a:srgbClr>
                  </a:outerShdw>
                </a:effectLst>
                <a:latin typeface="Gill Sans MT" pitchFamily="34" charset="0"/>
              </a:rPr>
              <a:t>610 565 1708</a:t>
            </a:r>
          </a:p>
          <a:p>
            <a:pPr algn="r">
              <a:lnSpc>
                <a:spcPct val="90000"/>
              </a:lnSpc>
              <a:defRPr/>
            </a:pPr>
            <a:endParaRPr lang="en-US" sz="1999">
              <a:solidFill>
                <a:srgbClr val="8A0000"/>
              </a:solidFill>
              <a:effectLst>
                <a:outerShdw blurRad="38100" dist="38100" dir="2700000" algn="tl">
                  <a:srgbClr val="000000">
                    <a:alpha val="43137"/>
                  </a:srgbClr>
                </a:outerShdw>
              </a:effectLst>
              <a:latin typeface="Gill Sans MT" pitchFamily="34" charset="0"/>
            </a:endParaRPr>
          </a:p>
        </p:txBody>
      </p:sp>
      <p:sp>
        <p:nvSpPr>
          <p:cNvPr id="14" name="Text Box 9"/>
          <p:cNvSpPr txBox="1">
            <a:spLocks noChangeArrowheads="1"/>
          </p:cNvSpPr>
          <p:nvPr/>
        </p:nvSpPr>
        <p:spPr bwMode="auto">
          <a:xfrm>
            <a:off x="6822101" y="3507693"/>
            <a:ext cx="2689972" cy="523084"/>
          </a:xfrm>
          <a:prstGeom prst="rect">
            <a:avLst/>
          </a:prstGeom>
          <a:noFill/>
          <a:ln w="9525">
            <a:noFill/>
            <a:miter lim="800000"/>
            <a:headEnd/>
            <a:tailEnd/>
          </a:ln>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2799" b="1" i="0" u="none" strike="noStrike" kern="1200" cap="none" spc="0" normalizeH="0" baseline="0" noProof="0">
                <a:ln>
                  <a:noFill/>
                </a:ln>
                <a:solidFill>
                  <a:srgbClr val="000000"/>
                </a:solidFill>
                <a:effectLst/>
                <a:uLnTx/>
                <a:uFillTx/>
                <a:latin typeface="Arial Narrow" pitchFamily="34" charset="0"/>
                <a:ea typeface="+mn-ea"/>
                <a:cs typeface="+mn-cs"/>
              </a:rPr>
              <a:t>www.gibperk.com</a:t>
            </a:r>
          </a:p>
        </p:txBody>
      </p:sp>
      <p:pic>
        <p:nvPicPr>
          <p:cNvPr id="15" name="Picture 14" descr="gibperknobackground.png"/>
          <p:cNvPicPr>
            <a:picLocks noChangeAspect="1"/>
          </p:cNvPicPr>
          <p:nvPr/>
        </p:nvPicPr>
        <p:blipFill>
          <a:blip r:embed="rId2" cstate="print"/>
          <a:srcRect/>
          <a:stretch>
            <a:fillRect/>
          </a:stretch>
        </p:blipFill>
        <p:spPr bwMode="auto">
          <a:xfrm>
            <a:off x="639075" y="2593823"/>
            <a:ext cx="5456926" cy="1321599"/>
          </a:xfrm>
          <a:prstGeom prst="rect">
            <a:avLst/>
          </a:prstGeom>
          <a:noFill/>
          <a:ln w="9525">
            <a:noFill/>
            <a:miter lim="800000"/>
            <a:headEnd/>
            <a:tailEnd/>
          </a:ln>
          <a:effectLst>
            <a:outerShdw blurRad="149987" dist="250190" dir="8460000" algn="ctr">
              <a:srgbClr val="000000">
                <a:alpha val="32000"/>
              </a:srgbClr>
            </a:outerShdw>
          </a:effectLst>
        </p:spPr>
      </p:pic>
      <p:sp>
        <p:nvSpPr>
          <p:cNvPr id="17" name="Text Box 9"/>
          <p:cNvSpPr txBox="1">
            <a:spLocks noChangeArrowheads="1"/>
          </p:cNvSpPr>
          <p:nvPr/>
        </p:nvSpPr>
        <p:spPr bwMode="auto">
          <a:xfrm>
            <a:off x="6822101" y="4207668"/>
            <a:ext cx="4305251" cy="523084"/>
          </a:xfrm>
          <a:prstGeom prst="rect">
            <a:avLst/>
          </a:prstGeom>
          <a:noFill/>
          <a:ln w="9525">
            <a:noFill/>
            <a:miter lim="800000"/>
            <a:headEnd/>
            <a:tailEnd/>
          </a:ln>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2799" b="1" i="0" u="none" strike="noStrike" kern="1200" cap="none" spc="0" normalizeH="0" baseline="0" noProof="0">
                <a:ln>
                  <a:noFill/>
                </a:ln>
                <a:solidFill>
                  <a:srgbClr val="000000"/>
                </a:solidFill>
                <a:effectLst/>
                <a:uLnTx/>
                <a:uFillTx/>
                <a:latin typeface="Arial Narrow" pitchFamily="34" charset="0"/>
                <a:ea typeface="+mn-ea"/>
                <a:cs typeface="+mn-cs"/>
              </a:rPr>
              <a:t>www.youronlineprofessor.net</a:t>
            </a:r>
          </a:p>
        </p:txBody>
      </p:sp>
    </p:spTree>
    <p:extLst>
      <p:ext uri="{BB962C8B-B14F-4D97-AF65-F5344CB8AC3E}">
        <p14:creationId xmlns:p14="http://schemas.microsoft.com/office/powerpoint/2010/main" val="1150327034"/>
      </p:ext>
    </p:extLst>
  </p:cSld>
  <p:clrMapOvr>
    <a:masterClrMapping/>
  </p:clrMapOvr>
  <p:transition spd="med">
    <p:pull/>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C9A22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A17</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ABA FORMAL OPINION 512 — COMPETENCE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325880"/>
            <a:ext cx="11091672" cy="82296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Per ABA Formal Opinion 512, on what does the appropriate amount of independent verification of a GAI tool's output depend?</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286000"/>
            <a:ext cx="11091672" cy="1188720"/>
          </a:xfrm>
          <a:prstGeom prst="roundRect">
            <a:avLst>
              <a:gd name="adj" fmla="val 6154"/>
            </a:avLst>
          </a:prstGeom>
          <a:solidFill>
            <a:srgbClr val="E7F5EC"/>
          </a:solidFill>
          <a:ln w="12700">
            <a:solidFill>
              <a:srgbClr val="BFE3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286000"/>
            <a:ext cx="548640" cy="11887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286000"/>
            <a:ext cx="10040112" cy="1188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The particular GAI tool used and the specific task it performs as part of the representation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611880"/>
            <a:ext cx="11091672" cy="1874520"/>
          </a:xfrm>
          <a:prstGeom prst="roundRect">
            <a:avLst>
              <a:gd name="adj" fmla="val 3902"/>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749040"/>
            <a:ext cx="10543032" cy="146304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Formal Opinion 512 explains that the appropriate amount of independent verification or review needed to satisfy Rule 1.1 necessarily depends on the GAI tool and the specific task it performs in the representation.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Q18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UNAUTHORIZED PRACTICE OF LAW</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417320"/>
            <a:ext cx="11091672" cy="137160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60000"/>
                    <a:lumOff val="40000"/>
                  </a:srgbClr>
                </a:solidFill>
                <a:effectLst/>
                <a:uLnTx/>
                <a:uFillTx/>
                <a:latin typeface="Cambria" pitchFamily="34" charset="0"/>
                <a:ea typeface="Cambria" pitchFamily="34" charset="-122"/>
                <a:cs typeface="Cambria" pitchFamily="34" charset="-120"/>
              </a:rPr>
              <a:t>Under the Joint Opinion, who may violate Rule 5.5 (unauthorized practice of law) if an AI tool gives legal advice without the involvement of a licensed attorney?</a:t>
            </a:r>
            <a:endParaRPr kumimoji="0" lang="en-US" sz="2000" b="0" i="0" u="none" strike="noStrike" kern="1200" cap="none" spc="0" normalizeH="0" baseline="0" noProof="0" dirty="0">
              <a:ln>
                <a:noFill/>
              </a:ln>
              <a:solidFill>
                <a:srgbClr val="FFC000">
                  <a:lumMod val="60000"/>
                  <a:lumOff val="40000"/>
                </a:srgbClr>
              </a:solidFill>
              <a:effectLst/>
              <a:uLnTx/>
              <a:uFillTx/>
              <a:latin typeface="Calibri" panose="020F0502020204030204"/>
              <a:ea typeface="+mn-ea"/>
              <a:cs typeface="+mn-cs"/>
            </a:endParaRPr>
          </a:p>
        </p:txBody>
      </p:sp>
      <p:sp>
        <p:nvSpPr>
          <p:cNvPr id="7" name="Shape 5"/>
          <p:cNvSpPr/>
          <p:nvPr/>
        </p:nvSpPr>
        <p:spPr>
          <a:xfrm>
            <a:off x="548640" y="2926080"/>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3058668"/>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3058668"/>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371600" y="2926080"/>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lawyer's professional liability insurer</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721608"/>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854196"/>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854196"/>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71600" y="3721608"/>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AI programmer, to the extent that person is not a lawyer</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517136"/>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649724"/>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649724"/>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71600" y="4517136"/>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The court that ultimately accepts the AI-assisted filing</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312664"/>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445252"/>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445252"/>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371600" y="5312664"/>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No one — Rule 5.5 does not apply to software tools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left)">
                                      <p:cBhvr>
                                        <p:cTn id="40" dur="500"/>
                                        <p:tgtEl>
                                          <p:spTgt spid="19"/>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left)">
                                      <p:cBhvr>
                                        <p:cTn id="4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14" grpId="0" animBg="1"/>
      <p:bldP spid="15" grpId="0" animBg="1"/>
      <p:bldP spid="16" grpId="0" animBg="1"/>
      <p:bldP spid="18" grpId="0" animBg="1"/>
      <p:bldP spid="19" grpId="0" animBg="1"/>
      <p:bldP spid="20" grpId="0" animBg="1"/>
      <p:bldP spid="2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C9A22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A18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PA RULE 5.5 — UNAUTHORIZED PRACTICE OF LAW</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325880"/>
            <a:ext cx="11091672" cy="82296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Under the Joint Opinion, who may violate Rule 5.5 (unauthorized practice of law) if an AI tool gives legal advice without the involvement of a licensed attorney?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286000"/>
            <a:ext cx="11091672" cy="1188720"/>
          </a:xfrm>
          <a:prstGeom prst="roundRect">
            <a:avLst>
              <a:gd name="adj" fmla="val 6154"/>
            </a:avLst>
          </a:prstGeom>
          <a:solidFill>
            <a:srgbClr val="E7F5EC"/>
          </a:solidFill>
          <a:ln w="12700">
            <a:solidFill>
              <a:srgbClr val="BFE3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286000"/>
            <a:ext cx="548640" cy="11887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286000"/>
            <a:ext cx="10040112" cy="1188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The AI programmer, to the extent that person is not a lawyer</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611880"/>
            <a:ext cx="11091672" cy="1874520"/>
          </a:xfrm>
          <a:prstGeom prst="roundRect">
            <a:avLst>
              <a:gd name="adj" fmla="val 3902"/>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749040"/>
            <a:ext cx="10543032" cy="146304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To the extent the AI programmer is not a lawyer, the programmer may violate Rule 5.5. Lawyers must ensure AI does not give legal advice or engage in tasks requiring legal judgment without attorney involvement — a human element must remain in the legal work product.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Q19</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CONFLICTS OF INTEREST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417320"/>
            <a:ext cx="11091672" cy="137160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60000"/>
                    <a:lumOff val="40000"/>
                  </a:srgbClr>
                </a:solidFill>
                <a:effectLst/>
                <a:uLnTx/>
                <a:uFillTx/>
                <a:latin typeface="Cambria" pitchFamily="34" charset="0"/>
                <a:ea typeface="Cambria" pitchFamily="34" charset="-122"/>
                <a:cs typeface="Cambria" pitchFamily="34" charset="-120"/>
              </a:rPr>
              <a:t>Why does the Joint Opinion caution that generative AI tools may run afoul of Rules 1.7 and 1.9?</a:t>
            </a:r>
            <a:endParaRPr kumimoji="0" lang="en-US" sz="2000" b="0" i="0" u="none" strike="noStrike" kern="1200" cap="none" spc="0" normalizeH="0" baseline="0" noProof="0" dirty="0">
              <a:ln>
                <a:noFill/>
              </a:ln>
              <a:solidFill>
                <a:srgbClr val="FFC000">
                  <a:lumMod val="60000"/>
                  <a:lumOff val="40000"/>
                </a:srgbClr>
              </a:solidFill>
              <a:effectLst/>
              <a:uLnTx/>
              <a:uFillTx/>
              <a:latin typeface="Calibri" panose="020F0502020204030204"/>
              <a:ea typeface="+mn-ea"/>
              <a:cs typeface="+mn-cs"/>
            </a:endParaRPr>
          </a:p>
        </p:txBody>
      </p:sp>
      <p:sp>
        <p:nvSpPr>
          <p:cNvPr id="7" name="Shape 5"/>
          <p:cNvSpPr/>
          <p:nvPr/>
        </p:nvSpPr>
        <p:spPr>
          <a:xfrm>
            <a:off x="548640" y="2926080"/>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3058668"/>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3058668"/>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371600" y="2926080"/>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Because AI subscription costs can create an improper business conflict with the client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721608"/>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854196"/>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854196"/>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71600" y="3721608"/>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Because large language models — some lacking safeguards comparable to a law firm's ethical walls — may use information developed in one representation to inform another</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517136"/>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649724"/>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649724"/>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71600" y="4517136"/>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Because AI tools are always owned or operated by opposing counsel's firm</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312664"/>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445252"/>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445252"/>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371600" y="5312664"/>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Because Rules 1.7 and 1.9 apply only to conflicts among human employees, not software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left)">
                                      <p:cBhvr>
                                        <p:cTn id="40" dur="500"/>
                                        <p:tgtEl>
                                          <p:spTgt spid="19"/>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left)">
                                      <p:cBhvr>
                                        <p:cTn id="4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14" grpId="0" animBg="1"/>
      <p:bldP spid="15" grpId="0" animBg="1"/>
      <p:bldP spid="16" grpId="0" animBg="1"/>
      <p:bldP spid="18" grpId="0" animBg="1"/>
      <p:bldP spid="19" grpId="0" animBg="1"/>
      <p:bldP spid="20" grpId="0" animBg="1"/>
      <p:bldP spid="22"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C9A22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A19</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PA RULES 1.7 &amp; 1.9 — CONFLICTS OF INTEREST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325880"/>
            <a:ext cx="11091672" cy="82296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Why does the Joint Opinion caution that generative AI tools may run afoul of Rules 1.7 and 1.9?</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286000"/>
            <a:ext cx="11091672" cy="1188720"/>
          </a:xfrm>
          <a:prstGeom prst="roundRect">
            <a:avLst>
              <a:gd name="adj" fmla="val 6154"/>
            </a:avLst>
          </a:prstGeom>
          <a:solidFill>
            <a:srgbClr val="E7F5EC"/>
          </a:solidFill>
          <a:ln w="12700">
            <a:solidFill>
              <a:srgbClr val="BFE3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286000"/>
            <a:ext cx="548640" cy="11887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286000"/>
            <a:ext cx="10040112" cy="1188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Because large language models — some lacking safeguards comparable to a law firm's ethical walls — may use information developed in one representation to inform another</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611880"/>
            <a:ext cx="11091672" cy="1874520"/>
          </a:xfrm>
          <a:prstGeom prst="roundRect">
            <a:avLst>
              <a:gd name="adj" fmla="val 3902"/>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749040"/>
            <a:ext cx="10543032" cy="146304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Because generative AI models continue to develop without safeguards equivalent to ethical walls, they may use information from one representation to inform another, implicating Rules 1.7 and 1.9 — so a lawyer must not input confidential client information into AI lacking adequate confidentiality and security protections.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Q20</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DUTY OF CONFIDENTIALITY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QUESTION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655064"/>
            <a:ext cx="11091672" cy="1371600"/>
          </a:xfrm>
          <a:prstGeom prst="rect">
            <a:avLst/>
          </a:prstGeom>
          <a:noFill/>
          <a:ln/>
        </p:spPr>
        <p:txBody>
          <a:bodyPr wrap="square" rtlCol="0" anchor="t"/>
          <a:lstStyle/>
          <a:p>
            <a:pPr marL="0" marR="0" lvl="0" indent="0" algn="l" defTabSz="914400" rtl="0" eaLnBrk="1" fontAlgn="auto" latinLnBrk="0" hangingPunct="1">
              <a:lnSpc>
                <a:spcPct val="108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60000"/>
                    <a:lumOff val="40000"/>
                  </a:srgbClr>
                </a:solidFill>
                <a:effectLst/>
                <a:uLnTx/>
                <a:uFillTx/>
                <a:latin typeface="Cambria" pitchFamily="34" charset="0"/>
                <a:ea typeface="Cambria" pitchFamily="34" charset="-122"/>
                <a:cs typeface="Cambria" pitchFamily="34" charset="-120"/>
              </a:rPr>
              <a:t>Under Pa.R.P.C. 1.6, when may a lawyer reveal information relating to the representation of a client?</a:t>
            </a:r>
            <a:endParaRPr kumimoji="0" lang="en-US" sz="2000" b="0" i="0" u="none" strike="noStrike" kern="1200" cap="none" spc="0" normalizeH="0" baseline="0" noProof="0" dirty="0">
              <a:ln>
                <a:noFill/>
              </a:ln>
              <a:solidFill>
                <a:srgbClr val="FFC000">
                  <a:lumMod val="60000"/>
                  <a:lumOff val="40000"/>
                </a:srgbClr>
              </a:solidFill>
              <a:effectLst/>
              <a:uLnTx/>
              <a:uFillTx/>
              <a:latin typeface="Calibri" panose="020F0502020204030204"/>
              <a:ea typeface="+mn-ea"/>
              <a:cs typeface="+mn-cs"/>
            </a:endParaRPr>
          </a:p>
        </p:txBody>
      </p:sp>
      <p:sp>
        <p:nvSpPr>
          <p:cNvPr id="7" name="Shape 5"/>
          <p:cNvSpPr/>
          <p:nvPr/>
        </p:nvSpPr>
        <p:spPr>
          <a:xfrm>
            <a:off x="548640" y="2926080"/>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731520" y="3058668"/>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31520" y="3058668"/>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1371600" y="2926080"/>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Whenever doing so would make the lawyer's work more efficient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548640" y="3721608"/>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31520" y="3854196"/>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731520" y="3854196"/>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71600" y="3721608"/>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Only where the client gives informed consent, or where disclosure is impliedly authorized to carry out the representation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548640" y="4517136"/>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731520" y="4649724"/>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731520" y="4649724"/>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71600" y="4517136"/>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Whenever a generative AI vendor requests the information for model training</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548640" y="5312664"/>
            <a:ext cx="11091672" cy="685800"/>
          </a:xfrm>
          <a:prstGeom prst="roundRect">
            <a:avLst>
              <a:gd name="adj" fmla="val 10667"/>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31520" y="5445252"/>
            <a:ext cx="420624" cy="420624"/>
          </a:xfrm>
          <a:prstGeom prst="ellipse">
            <a:avLst/>
          </a:prstGeom>
          <a:solidFill>
            <a:srgbClr val="CADCFC"/>
          </a:solidFill>
          <a:ln/>
          <a:effectLst>
            <a:outerShdw blurRad="50800" dist="38100" dir="5400000" algn="t" rotWithShape="0">
              <a:prstClr val="black">
                <a:alpha val="99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731520" y="5445252"/>
            <a:ext cx="420624" cy="420624"/>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371600" y="5312664"/>
            <a:ext cx="10085832" cy="685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Never, under any circumstances whatsoever</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left)">
                                      <p:cBhvr>
                                        <p:cTn id="40" dur="500"/>
                                        <p:tgtEl>
                                          <p:spTgt spid="19"/>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left)">
                                      <p:cBhvr>
                                        <p:cTn id="4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14" grpId="0" animBg="1"/>
      <p:bldP spid="15" grpId="0" animBg="1"/>
      <p:bldP spid="16" grpId="0" animBg="1"/>
      <p:bldP spid="18" grpId="0" animBg="1"/>
      <p:bldP spid="19" grpId="0" animBg="1"/>
      <p:bldP spid="20" grpId="0" animBg="1"/>
      <p:bldP spid="2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48640" y="457200"/>
            <a:ext cx="822960" cy="822960"/>
          </a:xfrm>
          <a:prstGeom prst="ellipse">
            <a:avLst/>
          </a:prstGeom>
          <a:solidFill>
            <a:srgbClr val="C9A22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548640" y="457200"/>
            <a:ext cx="822960" cy="8229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A20</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554480" y="502920"/>
            <a:ext cx="996696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100" normalizeH="0" baseline="0" noProof="0" dirty="0">
                <a:ln>
                  <a:noFill/>
                </a:ln>
                <a:solidFill>
                  <a:srgbClr val="C9A227"/>
                </a:solidFill>
                <a:effectLst/>
                <a:uLnTx/>
                <a:uFillTx/>
                <a:latin typeface="Calibri" pitchFamily="34" charset="0"/>
                <a:ea typeface="Calibri" pitchFamily="34" charset="-122"/>
                <a:cs typeface="Calibri" pitchFamily="34" charset="-120"/>
              </a:rPr>
              <a:t>DUTY OF CONFIDENTIALITY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554480" y="795528"/>
            <a:ext cx="9966960"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200" normalizeH="0" baseline="0" noProof="0" dirty="0">
                <a:ln>
                  <a:noFill/>
                </a:ln>
                <a:solidFill>
                  <a:srgbClr val="5B6472"/>
                </a:solidFill>
                <a:effectLst/>
                <a:uLnTx/>
                <a:uFillTx/>
                <a:latin typeface="Calibri" pitchFamily="34" charset="0"/>
                <a:ea typeface="Calibri" pitchFamily="34" charset="-122"/>
                <a:cs typeface="Calibri" pitchFamily="34" charset="-120"/>
              </a:rPr>
              <a:t>ANSWER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1325880"/>
            <a:ext cx="11091672" cy="822960"/>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5B6472"/>
                </a:solidFill>
                <a:effectLst/>
                <a:uLnTx/>
                <a:uFillTx/>
                <a:latin typeface="Calibri" pitchFamily="34" charset="0"/>
                <a:ea typeface="Calibri" pitchFamily="34" charset="-122"/>
                <a:cs typeface="Calibri" pitchFamily="34" charset="-120"/>
              </a:rPr>
              <a:t>Under Pa.R.P.C. 1.6, when may a lawyer reveal information relating to the representation of a client?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548640" y="2286000"/>
            <a:ext cx="11091672" cy="1188720"/>
          </a:xfrm>
          <a:prstGeom prst="roundRect">
            <a:avLst>
              <a:gd name="adj" fmla="val 6154"/>
            </a:avLst>
          </a:prstGeom>
          <a:solidFill>
            <a:srgbClr val="E7F5EC"/>
          </a:solidFill>
          <a:ln w="12700">
            <a:solidFill>
              <a:srgbClr val="BFE3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731520" y="2286000"/>
            <a:ext cx="548640" cy="11887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371600" y="2286000"/>
            <a:ext cx="10040112" cy="1188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7D4F"/>
                </a:solidFill>
                <a:effectLst/>
                <a:uLnTx/>
                <a:uFillTx/>
                <a:latin typeface="Calibri" pitchFamily="34" charset="0"/>
                <a:ea typeface="Calibri" pitchFamily="34" charset="-122"/>
                <a:cs typeface="Calibri" pitchFamily="34" charset="-120"/>
              </a:rPr>
              <a:t>B.  Only where the client gives informed consent, or where disclosure is impliedly authorized to carry out the representation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48640" y="3611880"/>
            <a:ext cx="11091672" cy="1874520"/>
          </a:xfrm>
          <a:prstGeom prst="roundRect">
            <a:avLst>
              <a:gd name="adj" fmla="val 3902"/>
            </a:avLst>
          </a:prstGeom>
          <a:solidFill>
            <a:srgbClr val="F2F3F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3749040"/>
            <a:ext cx="10543032" cy="1463040"/>
          </a:xfrm>
          <a:prstGeom prst="rect">
            <a:avLst/>
          </a:prstGeom>
          <a:noFill/>
          <a:ln/>
        </p:spPr>
        <p:txBody>
          <a:bodyPr wrap="square" lIns="0" tIns="0" rIns="0" bIns="0" rtlCol="0" anchor="t"/>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E2761"/>
                </a:solidFill>
                <a:effectLst/>
                <a:uLnTx/>
                <a:uFillTx/>
                <a:latin typeface="Calibri" pitchFamily="34" charset="0"/>
                <a:ea typeface="Calibri" pitchFamily="34" charset="-122"/>
                <a:cs typeface="Calibri" pitchFamily="34" charset="-120"/>
              </a:rPr>
              <a:t>Explanation:  </a:t>
            </a:r>
            <a:r>
              <a:rPr kumimoji="0" lang="en-US" sz="2000" b="0" i="0" u="none" strike="noStrike" kern="1200" cap="none" spc="0" normalizeH="0" baseline="0" noProof="0" dirty="0">
                <a:ln>
                  <a:noFill/>
                </a:ln>
                <a:solidFill>
                  <a:srgbClr val="1B1F2A"/>
                </a:solidFill>
                <a:effectLst/>
                <a:uLnTx/>
                <a:uFillTx/>
                <a:latin typeface="Calibri" pitchFamily="34" charset="0"/>
                <a:ea typeface="Calibri" pitchFamily="34" charset="-122"/>
                <a:cs typeface="Calibri" pitchFamily="34" charset="-120"/>
              </a:rPr>
              <a:t>Rule 1.6 provides that a lawyer shall not reveal information relating to a client's representation unless the client gives informed consent, or the disclosure is impliedly authorized to carry out the representation (or another exception applies).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ransition spd="med">
    <p:pull/>
  </p:transition>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E4B7E-D758-4202-EE29-E7C8F273A60D}"/>
              </a:ext>
            </a:extLst>
          </p:cNvPr>
          <p:cNvSpPr>
            <a:spLocks noGrp="1"/>
          </p:cNvSpPr>
          <p:nvPr>
            <p:ph type="title"/>
          </p:nvPr>
        </p:nvSpPr>
        <p:spPr>
          <a:xfrm>
            <a:off x="838200" y="81023"/>
            <a:ext cx="10515600" cy="614587"/>
          </a:xfrm>
        </p:spPr>
        <p:txBody>
          <a:bodyPr>
            <a:normAutofit/>
          </a:bodyPr>
          <a:lstStyle/>
          <a:p>
            <a:pPr algn="ctr"/>
            <a:r>
              <a:rPr lang="en-US" sz="2400" dirty="0">
                <a:solidFill>
                  <a:srgbClr val="FFC000"/>
                </a:solidFill>
                <a:latin typeface="Cambria" panose="02040503050406030204" pitchFamily="18" charset="0"/>
                <a:ea typeface="Cambria" panose="02040503050406030204" pitchFamily="18" charset="0"/>
              </a:rPr>
              <a:t>Summary</a:t>
            </a:r>
          </a:p>
        </p:txBody>
      </p:sp>
      <p:sp>
        <p:nvSpPr>
          <p:cNvPr id="3" name="Content Placeholder 2">
            <a:extLst>
              <a:ext uri="{FF2B5EF4-FFF2-40B4-BE49-F238E27FC236}">
                <a16:creationId xmlns:a16="http://schemas.microsoft.com/office/drawing/2014/main" id="{0137884C-218E-3F97-A989-1DA65CAAE26E}"/>
              </a:ext>
            </a:extLst>
          </p:cNvPr>
          <p:cNvSpPr>
            <a:spLocks noGrp="1"/>
          </p:cNvSpPr>
          <p:nvPr>
            <p:ph idx="1"/>
          </p:nvPr>
        </p:nvSpPr>
        <p:spPr>
          <a:xfrm>
            <a:off x="219919" y="597749"/>
            <a:ext cx="11667281" cy="4351338"/>
          </a:xfrm>
        </p:spPr>
        <p:txBody>
          <a:bodyPr>
            <a:noAutofit/>
          </a:bodyPr>
          <a:lstStyle/>
          <a:p>
            <a:pPr marL="463550" indent="-463550" defTabSz="457200">
              <a:lnSpc>
                <a:spcPct val="100000"/>
              </a:lnSpc>
              <a:spcBef>
                <a:spcPts val="600"/>
              </a:spcBef>
              <a:spcAft>
                <a:spcPts val="600"/>
              </a:spcAft>
              <a:buNone/>
            </a:pPr>
            <a:r>
              <a:rPr lang="en-US" sz="2000" dirty="0">
                <a:solidFill>
                  <a:srgbClr val="FFC000"/>
                </a:solidFill>
                <a:latin typeface="Calibri Light" panose="020F0302020204030204" pitchFamily="34" charset="0"/>
                <a:ea typeface="Calibri Light" panose="020F0302020204030204" pitchFamily="34" charset="0"/>
                <a:cs typeface="Calibri Light" panose="020F0302020204030204" pitchFamily="34" charset="0"/>
              </a:rPr>
              <a:t>•	Lawyers must ensure that AI-generated content, such as legal documents or advice, is truthful, accurate, and based on sound legal reasoning, upholding principles of honesty and integrity in their professional conduct.</a:t>
            </a:r>
          </a:p>
          <a:p>
            <a:pPr marL="463550" indent="-463550" defTabSz="457200">
              <a:lnSpc>
                <a:spcPct val="100000"/>
              </a:lnSpc>
              <a:spcBef>
                <a:spcPts val="600"/>
              </a:spcBef>
              <a:spcAft>
                <a:spcPts val="600"/>
              </a:spcAft>
              <a:buNone/>
            </a:pPr>
            <a:r>
              <a:rPr lang="en-US" sz="2000" dirty="0">
                <a:solidFill>
                  <a:srgbClr val="FFC000"/>
                </a:solidFill>
                <a:latin typeface="Calibri Light" panose="020F0302020204030204" pitchFamily="34" charset="0"/>
                <a:ea typeface="Calibri Light" panose="020F0302020204030204" pitchFamily="34" charset="0"/>
                <a:cs typeface="Calibri Light" panose="020F0302020204030204" pitchFamily="34" charset="0"/>
              </a:rPr>
              <a:t>•	Lawyers must be competent in the use of AI technologies.</a:t>
            </a:r>
          </a:p>
          <a:p>
            <a:pPr marL="463550" indent="-463550" defTabSz="457200">
              <a:lnSpc>
                <a:spcPct val="100000"/>
              </a:lnSpc>
              <a:spcBef>
                <a:spcPts val="600"/>
              </a:spcBef>
              <a:spcAft>
                <a:spcPts val="600"/>
              </a:spcAft>
              <a:buNone/>
            </a:pPr>
            <a:r>
              <a:rPr lang="en-US" sz="2000" dirty="0">
                <a:solidFill>
                  <a:srgbClr val="FFC000"/>
                </a:solidFill>
                <a:latin typeface="Calibri Light" panose="020F0302020204030204" pitchFamily="34" charset="0"/>
                <a:ea typeface="Calibri Light" panose="020F0302020204030204" pitchFamily="34" charset="0"/>
                <a:cs typeface="Calibri Light" panose="020F0302020204030204" pitchFamily="34" charset="0"/>
              </a:rPr>
              <a:t>•	Lawyers must ensure the accuracy and relevance of the citations they use in legal documents or arguments.</a:t>
            </a:r>
          </a:p>
          <a:p>
            <a:pPr marL="463550" indent="-463550" defTabSz="457200">
              <a:lnSpc>
                <a:spcPct val="100000"/>
              </a:lnSpc>
              <a:spcBef>
                <a:spcPts val="600"/>
              </a:spcBef>
              <a:spcAft>
                <a:spcPts val="600"/>
              </a:spcAft>
            </a:pPr>
            <a:r>
              <a:rPr lang="en-US" sz="2000" dirty="0">
                <a:solidFill>
                  <a:srgbClr val="FFC000"/>
                </a:solidFill>
                <a:latin typeface="Calibri Light" panose="020F0302020204030204" pitchFamily="34" charset="0"/>
                <a:ea typeface="Calibri Light" panose="020F0302020204030204" pitchFamily="34" charset="0"/>
                <a:cs typeface="Calibri Light" panose="020F0302020204030204" pitchFamily="34" charset="0"/>
              </a:rPr>
              <a:t>When citing legal authorities such as case law, statutes, regulations, or scholarly articles, lawyers should verify that the citations accurately reflect the content they are referencing.</a:t>
            </a:r>
          </a:p>
          <a:p>
            <a:pPr marL="463550" indent="-463550" defTabSz="457200">
              <a:lnSpc>
                <a:spcPct val="100000"/>
              </a:lnSpc>
              <a:spcBef>
                <a:spcPts val="600"/>
              </a:spcBef>
              <a:spcAft>
                <a:spcPts val="600"/>
              </a:spcAft>
              <a:buNone/>
            </a:pPr>
            <a:r>
              <a:rPr lang="en-US" sz="2000" dirty="0">
                <a:solidFill>
                  <a:srgbClr val="FFC000"/>
                </a:solidFill>
                <a:latin typeface="Calibri Light" panose="020F0302020204030204" pitchFamily="34" charset="0"/>
                <a:ea typeface="Calibri Light" panose="020F0302020204030204" pitchFamily="34" charset="0"/>
                <a:cs typeface="Calibri Light" panose="020F0302020204030204" pitchFamily="34" charset="0"/>
              </a:rPr>
              <a:t>•	Lawyers must safeguard information relating to the representation of a client and ensure that AI systems handling confidential data adhere to strict confidentiality measures.</a:t>
            </a:r>
          </a:p>
          <a:p>
            <a:pPr marL="463550" indent="-463550" defTabSz="457200">
              <a:lnSpc>
                <a:spcPct val="100000"/>
              </a:lnSpc>
              <a:spcBef>
                <a:spcPts val="600"/>
              </a:spcBef>
              <a:spcAft>
                <a:spcPts val="600"/>
              </a:spcAft>
              <a:buNone/>
            </a:pPr>
            <a:r>
              <a:rPr lang="en-US" sz="2000" dirty="0">
                <a:solidFill>
                  <a:srgbClr val="FFC000"/>
                </a:solidFill>
                <a:latin typeface="Calibri Light" panose="020F0302020204030204" pitchFamily="34" charset="0"/>
                <a:ea typeface="Calibri Light" panose="020F0302020204030204" pitchFamily="34" charset="0"/>
                <a:cs typeface="Calibri Light" panose="020F0302020204030204" pitchFamily="34" charset="0"/>
              </a:rPr>
              <a:t>•	Lawyers must be vigilant in identifying and addressing potential conflicts of interest arising from using AI systems.</a:t>
            </a:r>
          </a:p>
          <a:p>
            <a:pPr marL="463550" indent="-463550" defTabSz="457200">
              <a:lnSpc>
                <a:spcPct val="100000"/>
              </a:lnSpc>
              <a:spcBef>
                <a:spcPts val="600"/>
              </a:spcBef>
              <a:spcAft>
                <a:spcPts val="600"/>
              </a:spcAft>
              <a:buNone/>
            </a:pPr>
            <a:r>
              <a:rPr lang="en-US" sz="2000" dirty="0">
                <a:solidFill>
                  <a:srgbClr val="FFC000"/>
                </a:solidFill>
                <a:latin typeface="Calibri Light" panose="020F0302020204030204" pitchFamily="34" charset="0"/>
                <a:ea typeface="Calibri Light" panose="020F0302020204030204" pitchFamily="34" charset="0"/>
                <a:cs typeface="Calibri Light" panose="020F0302020204030204" pitchFamily="34" charset="0"/>
              </a:rPr>
              <a:t>•	Lawyers must communicate with clients about their use of AI technologies in their practices, providing clear and transparent explanations of how such tools are employed and their potential impact on case outcomes.</a:t>
            </a:r>
          </a:p>
          <a:p>
            <a:pPr marL="463550" indent="-463550" defTabSz="457200">
              <a:lnSpc>
                <a:spcPct val="100000"/>
              </a:lnSpc>
              <a:spcBef>
                <a:spcPts val="600"/>
              </a:spcBef>
              <a:spcAft>
                <a:spcPts val="600"/>
              </a:spcAft>
              <a:buNone/>
            </a:pPr>
            <a:r>
              <a:rPr lang="en-US" sz="2000" dirty="0">
                <a:solidFill>
                  <a:srgbClr val="FFC000"/>
                </a:solidFill>
                <a:latin typeface="Calibri Light" panose="020F0302020204030204" pitchFamily="34" charset="0"/>
                <a:ea typeface="Calibri Light" panose="020F0302020204030204" pitchFamily="34" charset="0"/>
                <a:cs typeface="Calibri Light" panose="020F0302020204030204" pitchFamily="34" charset="0"/>
              </a:rPr>
              <a:t>•	Lawyers must ensure that AI-related expenses are reasonable and appropriately disclosed to clients.</a:t>
            </a:r>
          </a:p>
          <a:p>
            <a:pPr marL="463550" indent="-463550" defTabSz="457200">
              <a:lnSpc>
                <a:spcPct val="100000"/>
              </a:lnSpc>
              <a:spcBef>
                <a:spcPts val="600"/>
              </a:spcBef>
              <a:spcAft>
                <a:spcPts val="600"/>
              </a:spcAft>
              <a:buNone/>
            </a:pPr>
            <a:r>
              <a:rPr lang="en-US" sz="2000" dirty="0">
                <a:solidFill>
                  <a:srgbClr val="FFC000"/>
                </a:solidFill>
                <a:latin typeface="Calibri Light" panose="020F0302020204030204" pitchFamily="34" charset="0"/>
                <a:ea typeface="Calibri Light" panose="020F0302020204030204" pitchFamily="34" charset="0"/>
                <a:cs typeface="Calibri Light" panose="020F0302020204030204" pitchFamily="34" charset="0"/>
              </a:rPr>
              <a:t>•	Lawyers must engage in continuing legal education and other training to stay informed about ethical issues and best practices for using AI in legal practice.</a:t>
            </a:r>
          </a:p>
          <a:p>
            <a:endParaRPr lang="en-US" dirty="0"/>
          </a:p>
        </p:txBody>
      </p:sp>
    </p:spTree>
    <p:extLst>
      <p:ext uri="{BB962C8B-B14F-4D97-AF65-F5344CB8AC3E}">
        <p14:creationId xmlns:p14="http://schemas.microsoft.com/office/powerpoint/2010/main" val="424544934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left)">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left)">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131313"/>
        </a:solidFill>
        <a:effectLst/>
      </p:bgPr>
    </p:bg>
    <p:spTree>
      <p:nvGrpSpPr>
        <p:cNvPr id="1" name="">
          <a:extLst>
            <a:ext uri="{FF2B5EF4-FFF2-40B4-BE49-F238E27FC236}">
              <a16:creationId xmlns:a16="http://schemas.microsoft.com/office/drawing/2014/main" id="{5F08A15D-6BB9-988C-DBE6-49CF3B462928}"/>
            </a:ext>
          </a:extLst>
        </p:cNvPr>
        <p:cNvGrpSpPr/>
        <p:nvPr/>
      </p:nvGrpSpPr>
      <p:grpSpPr>
        <a:xfrm>
          <a:off x="0" y="0"/>
          <a:ext cx="0" cy="0"/>
          <a:chOff x="0" y="0"/>
          <a:chExt cx="0" cy="0"/>
        </a:xfrm>
      </p:grpSpPr>
      <p:sp>
        <p:nvSpPr>
          <p:cNvPr id="202756" name="TextBox 3">
            <a:extLst>
              <a:ext uri="{FF2B5EF4-FFF2-40B4-BE49-F238E27FC236}">
                <a16:creationId xmlns:a16="http://schemas.microsoft.com/office/drawing/2014/main" id="{90DEC0EE-C9AC-A229-7F88-2494FC35F106}"/>
              </a:ext>
            </a:extLst>
          </p:cNvPr>
          <p:cNvSpPr txBox="1">
            <a:spLocks noChangeArrowheads="1"/>
          </p:cNvSpPr>
          <p:nvPr/>
        </p:nvSpPr>
        <p:spPr bwMode="auto">
          <a:xfrm>
            <a:off x="2363172" y="991357"/>
            <a:ext cx="324044" cy="830781"/>
          </a:xfrm>
          <a:prstGeom prst="rect">
            <a:avLst/>
          </a:prstGeom>
          <a:noFill/>
          <a:ln w="9525">
            <a:noFill/>
            <a:miter lim="800000"/>
            <a:headEnd/>
            <a:tailEnd/>
          </a:ln>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a:ea typeface="+mn-ea"/>
                <a:cs typeface="+mn-cs"/>
              </a:rPr>
              <a:t> </a:t>
            </a:r>
          </a:p>
        </p:txBody>
      </p:sp>
      <p:pic>
        <p:nvPicPr>
          <p:cNvPr id="1026" name="Picture 2">
            <a:extLst>
              <a:ext uri="{FF2B5EF4-FFF2-40B4-BE49-F238E27FC236}">
                <a16:creationId xmlns:a16="http://schemas.microsoft.com/office/drawing/2014/main" id="{9609D65D-C9C0-A4F8-97F3-11B4AD74E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8676" y="307407"/>
            <a:ext cx="9854648" cy="628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939232"/>
      </p:ext>
    </p:extLst>
  </p:cSld>
  <p:clrMapOvr>
    <a:masterClrMapping/>
  </p:clrMapOvr>
  <p:transition spd="med">
    <p:pull/>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843D7-CF0E-FEBB-7232-5EA63296A40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378DD4B-B666-3184-DBA6-2EA602B2B5C1}"/>
              </a:ext>
            </a:extLst>
          </p:cNvPr>
          <p:cNvSpPr txBox="1"/>
          <p:nvPr/>
        </p:nvSpPr>
        <p:spPr>
          <a:xfrm>
            <a:off x="5394001" y="1796242"/>
            <a:ext cx="6461029" cy="3569278"/>
          </a:xfrm>
          <a:prstGeom prst="rect">
            <a:avLst/>
          </a:prstGeom>
          <a:noFill/>
        </p:spPr>
        <p:txBody>
          <a:bodyPr>
            <a:spAutoFit/>
          </a:bodyPr>
          <a:lstStyle/>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Aparajita" panose="020B0604020202020204" pitchFamily="34" charset="0"/>
              </a:rPr>
              <a:t>If you have any questions </a:t>
            </a:r>
            <a:br>
              <a:rPr kumimoji="0" lang="en-US" sz="2399"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Aparajita" panose="020B0604020202020204" pitchFamily="34" charset="0"/>
              </a:rPr>
            </a:br>
            <a:r>
              <a:rPr kumimoji="0" lang="en-US" sz="2399"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Aparajita" panose="020B0604020202020204" pitchFamily="34" charset="0"/>
              </a:rPr>
              <a:t>regarding this Course</a:t>
            </a:r>
          </a:p>
          <a:p>
            <a:pPr marL="0" marR="0" lvl="0" indent="0" algn="ctr" defTabSz="457063" rtl="0" eaLnBrk="1" fontAlgn="auto" latinLnBrk="0" hangingPunct="1">
              <a:lnSpc>
                <a:spcPct val="100000"/>
              </a:lnSpc>
              <a:spcBef>
                <a:spcPts val="600"/>
              </a:spcBef>
              <a:spcAft>
                <a:spcPts val="600"/>
              </a:spcAft>
              <a:buClrTx/>
              <a:buSzTx/>
              <a:buFontTx/>
              <a:buNone/>
              <a:tabLst/>
              <a:defRPr/>
            </a:pPr>
            <a:r>
              <a:rPr kumimoji="0" lang="en-US" sz="2399"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rPr>
              <a:t>Martin </a:t>
            </a:r>
            <a:r>
              <a:rPr kumimoji="0" lang="en-US" sz="2399" b="0"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rPr>
              <a:t>Pezzner</a:t>
            </a:r>
            <a:br>
              <a:rPr kumimoji="0" lang="en-US" sz="2399"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Aparajita" panose="020B0604020202020204" pitchFamily="34" charset="0"/>
              </a:rPr>
            </a:br>
            <a:r>
              <a:rPr kumimoji="0" lang="en-US" sz="2399" b="0" i="0" u="sng"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rPr>
              <a:t>mpezzner@gibperk.com</a:t>
            </a: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rPr>
              <a:t>Ted Perkins</a:t>
            </a: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hlinkClick r:id="rId2">
                  <a:extLst>
                    <a:ext uri="{A12FA001-AC4F-418D-AE19-62706E023703}">
                      <ahyp:hlinkClr xmlns:ahyp="http://schemas.microsoft.com/office/drawing/2018/hyperlinkcolor" val="tx"/>
                    </a:ext>
                  </a:extLst>
                </a:hlinkClick>
              </a:rPr>
              <a:t>tperkins@gibperk.com</a:t>
            </a:r>
            <a:endParaRPr kumimoji="0" lang="en-US" sz="2399"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endParaRP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2399"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Aparajita" panose="020B0604020202020204" pitchFamily="34" charset="0"/>
              </a:rPr>
              <a:t>or</a:t>
            </a:r>
            <a:br>
              <a:rPr kumimoji="0" lang="en-US" sz="2399" b="0" i="0" u="none" strike="noStrike" kern="1200" cap="none" spc="0" normalizeH="0" baseline="0" noProof="0" dirty="0">
                <a:ln>
                  <a:noFill/>
                </a:ln>
                <a:solidFill>
                  <a:prstClr val="black"/>
                </a:solidFill>
                <a:effectLst/>
                <a:uLnTx/>
                <a:uFillTx/>
                <a:latin typeface="Arial Nova Cond" panose="020B0506020202020204" pitchFamily="34" charset="0"/>
                <a:ea typeface="+mn-ea"/>
                <a:cs typeface="Aparajita" panose="020B0604020202020204" pitchFamily="34" charset="0"/>
              </a:rPr>
            </a:br>
            <a:r>
              <a:rPr kumimoji="0" lang="en-US" sz="2399"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Nova Cond" panose="020B0506020202020204" pitchFamily="34" charset="0"/>
                <a:ea typeface="+mn-ea"/>
                <a:cs typeface="Aparajita" panose="020B0604020202020204" pitchFamily="34" charset="0"/>
              </a:rPr>
              <a:t>(610) 565-1708 Ext. 104 </a:t>
            </a:r>
            <a:br>
              <a:rPr kumimoji="0" lang="en-US" sz="2399"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arajita" panose="020B0604020202020204" pitchFamily="34" charset="0"/>
                <a:ea typeface="+mn-ea"/>
                <a:cs typeface="Aparajita" panose="020B0604020202020204" pitchFamily="34" charset="0"/>
              </a:rPr>
            </a:br>
            <a:endParaRPr kumimoji="0" lang="en-US" sz="2399" b="0" i="0" u="none" strike="noStrike" kern="1200" cap="none" spc="0" normalizeH="0" baseline="0" noProof="0" dirty="0">
              <a:ln>
                <a:noFill/>
              </a:ln>
              <a:solidFill>
                <a:prstClr val="black"/>
              </a:solidFill>
              <a:effectLst/>
              <a:uLnTx/>
              <a:uFillTx/>
              <a:latin typeface="Aparajita" panose="020B0604020202020204" pitchFamily="34" charset="0"/>
              <a:ea typeface="+mn-ea"/>
              <a:cs typeface="Aparajita" panose="020B0604020202020204" pitchFamily="34" charset="0"/>
            </a:endParaRPr>
          </a:p>
        </p:txBody>
      </p:sp>
      <p:sp>
        <p:nvSpPr>
          <p:cNvPr id="3" name="AutoShape 4" descr="http://downloads.animationfactory.com/download/question_md_clr.gif?t=1447862876&amp;m=32992063&amp;h=bda19fe6a9044b512d4721be56c0e5d5">
            <a:extLst>
              <a:ext uri="{FF2B5EF4-FFF2-40B4-BE49-F238E27FC236}">
                <a16:creationId xmlns:a16="http://schemas.microsoft.com/office/drawing/2014/main" id="{D7AA9649-9AA9-23CF-B979-F40573E31F71}"/>
              </a:ext>
            </a:extLst>
          </p:cNvPr>
          <p:cNvSpPr>
            <a:spLocks noChangeAspect="1" noChangeArrowheads="1"/>
          </p:cNvSpPr>
          <p:nvPr/>
        </p:nvSpPr>
        <p:spPr bwMode="auto">
          <a:xfrm>
            <a:off x="1572803" y="-135597"/>
            <a:ext cx="228540" cy="304721"/>
          </a:xfrm>
          <a:prstGeom prst="rect">
            <a:avLst/>
          </a:prstGeom>
          <a:noFill/>
          <a:extLst>
            <a:ext uri="{909E8E84-426E-40DD-AFC4-6F175D3DCCD1}">
              <a14:hiddenFill xmlns:a14="http://schemas.microsoft.com/office/drawing/2010/main">
                <a:solidFill>
                  <a:srgbClr val="FFFFFF"/>
                </a:solidFill>
              </a14:hiddenFill>
            </a:ext>
          </a:extLst>
        </p:spPr>
        <p:txBody>
          <a:bodyPr/>
          <a:lstStyle/>
          <a:p>
            <a:pPr marL="0" marR="0" lvl="0" indent="0" algn="l" defTabSz="457063"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A6C5B226-A0B1-DFEC-1EB1-5DF008E92F6D}"/>
              </a:ext>
            </a:extLst>
          </p:cNvPr>
          <p:cNvSpPr>
            <a:spLocks noGrp="1"/>
          </p:cNvSpPr>
          <p:nvPr>
            <p:ph type="title"/>
          </p:nvPr>
        </p:nvSpPr>
        <p:spPr>
          <a:xfrm>
            <a:off x="5269868" y="310729"/>
            <a:ext cx="6303908" cy="1485513"/>
          </a:xfrm>
        </p:spPr>
        <p:txBody>
          <a:bodyPr rtlCol="0">
            <a:normAutofit/>
          </a:bodyPr>
          <a:lstStyle/>
          <a:p>
            <a:pPr algn="ctr">
              <a:defRPr/>
            </a:pPr>
            <a:r>
              <a:rPr lang="en-US" sz="4799" b="1" dirty="0">
                <a:solidFill>
                  <a:srgbClr val="C00000"/>
                </a:solidFill>
                <a:effectLst>
                  <a:outerShdw blurRad="38100" dist="38100" dir="2700000" algn="tl">
                    <a:srgbClr val="000000">
                      <a:alpha val="43137"/>
                    </a:srgbClr>
                  </a:outerShdw>
                </a:effectLst>
                <a:latin typeface="Arial Nova Cond Light" panose="020B0604020202020204" pitchFamily="34" charset="0"/>
              </a:rPr>
              <a:t>Questions</a:t>
            </a:r>
          </a:p>
        </p:txBody>
      </p:sp>
      <p:pic>
        <p:nvPicPr>
          <p:cNvPr id="5" name="Picture 4">
            <a:extLst>
              <a:ext uri="{FF2B5EF4-FFF2-40B4-BE49-F238E27FC236}">
                <a16:creationId xmlns:a16="http://schemas.microsoft.com/office/drawing/2014/main" id="{85770EA3-59C0-94E7-56A1-EAA7014091E0}"/>
              </a:ext>
            </a:extLst>
          </p:cNvPr>
          <p:cNvPicPr>
            <a:picLocks noChangeAspect="1"/>
          </p:cNvPicPr>
          <p:nvPr/>
        </p:nvPicPr>
        <p:blipFill>
          <a:blip r:embed="rId3"/>
          <a:stretch>
            <a:fillRect/>
          </a:stretch>
        </p:blipFill>
        <p:spPr>
          <a:xfrm>
            <a:off x="1019175" y="790575"/>
            <a:ext cx="5276850" cy="5276850"/>
          </a:xfrm>
          <a:prstGeom prst="rect">
            <a:avLst/>
          </a:prstGeom>
        </p:spPr>
      </p:pic>
    </p:spTree>
    <p:extLst>
      <p:ext uri="{BB962C8B-B14F-4D97-AF65-F5344CB8AC3E}">
        <p14:creationId xmlns:p14="http://schemas.microsoft.com/office/powerpoint/2010/main" val="3049051950"/>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877659" y="3390910"/>
            <a:ext cx="6856214" cy="76180"/>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67588" name="TextBox 3"/>
          <p:cNvSpPr txBox="1">
            <a:spLocks noChangeArrowheads="1"/>
          </p:cNvSpPr>
          <p:nvPr/>
        </p:nvSpPr>
        <p:spPr bwMode="auto">
          <a:xfrm>
            <a:off x="2363172" y="991309"/>
            <a:ext cx="324044" cy="830781"/>
          </a:xfrm>
          <a:prstGeom prst="rect">
            <a:avLst/>
          </a:prstGeom>
          <a:noFill/>
          <a:ln w="9525">
            <a:noFill/>
            <a:miter lim="800000"/>
            <a:headEnd/>
            <a:tailEnd/>
          </a:ln>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a:ea typeface="+mn-ea"/>
                <a:cs typeface="+mn-cs"/>
              </a:rPr>
              <a:t> </a:t>
            </a:r>
          </a:p>
        </p:txBody>
      </p:sp>
      <p:sp>
        <p:nvSpPr>
          <p:cNvPr id="11" name="Rectangle 10"/>
          <p:cNvSpPr/>
          <p:nvPr/>
        </p:nvSpPr>
        <p:spPr>
          <a:xfrm flipH="1">
            <a:off x="4343857" y="2217044"/>
            <a:ext cx="4113728" cy="7618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3"/>
          <p:cNvSpPr txBox="1">
            <a:spLocks noChangeArrowheads="1"/>
          </p:cNvSpPr>
          <p:nvPr/>
        </p:nvSpPr>
        <p:spPr bwMode="auto">
          <a:xfrm>
            <a:off x="4648577" y="2362479"/>
            <a:ext cx="5713512" cy="1675963"/>
          </a:xfrm>
          <a:prstGeom prst="rect">
            <a:avLst/>
          </a:prstGeom>
          <a:noFill/>
          <a:ln w="9525">
            <a:noFill/>
            <a:miter lim="800000"/>
            <a:headEnd/>
            <a:tailEnd/>
          </a:ln>
        </p:spPr>
        <p:txBody>
          <a:bodyPr/>
          <a:lstStyle/>
          <a:p>
            <a:pPr marL="0" marR="0" lvl="0" indent="0" algn="l" defTabSz="914126" rtl="0" eaLnBrk="0" fontAlgn="auto" latinLnBrk="0" hangingPunct="0">
              <a:lnSpc>
                <a:spcPct val="100000"/>
              </a:lnSpc>
              <a:spcBef>
                <a:spcPct val="20000"/>
              </a:spcBef>
              <a:spcAft>
                <a:spcPts val="0"/>
              </a:spcAft>
              <a:buClrTx/>
              <a:buSzTx/>
              <a:buFontTx/>
              <a:buNone/>
              <a:tabLst/>
              <a:defRPr/>
            </a:pPr>
            <a:r>
              <a:rPr kumimoji="0" lang="en-US" sz="1999" b="0"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badi Extra Light" panose="020B0204020104020204" pitchFamily="34" charset="0"/>
                <a:ea typeface="+mn-ea"/>
                <a:cs typeface="Times New Roman" pitchFamily="18" charset="0"/>
              </a:rPr>
              <a:t>GIBSON&amp;PERKINS, PC</a:t>
            </a:r>
            <a:r>
              <a:rPr kumimoji="0" lang="en-US" sz="1999" b="0" i="0" u="none" strike="noStrike" kern="1200" cap="none" spc="0" normalizeH="0" baseline="0" noProof="0" dirty="0">
                <a:ln>
                  <a:noFill/>
                </a:ln>
                <a:solidFill>
                  <a:srgbClr val="000000"/>
                </a:solidFill>
                <a:effectLst/>
                <a:uLnTx/>
                <a:uFillTx/>
                <a:latin typeface="Abadi Extra Light" panose="020B0204020104020204" pitchFamily="34" charset="0"/>
                <a:ea typeface="+mn-ea"/>
                <a:cs typeface="Times New Roman" pitchFamily="18" charset="0"/>
              </a:rPr>
              <a:t> is a multi-practice law firm with offices in Pennsylvania and Delaware.  Our firm has expanded from its founding in 2001, into a vibrant and growing law firm dedicated to serving an ever expanding and sophisticated client base.  </a:t>
            </a:r>
          </a:p>
          <a:p>
            <a:pPr marL="0" marR="0" lvl="0" indent="0" algn="l" defTabSz="914126" rtl="0" eaLnBrk="0" fontAlgn="auto" latinLnBrk="0" hangingPunct="0">
              <a:lnSpc>
                <a:spcPct val="100000"/>
              </a:lnSpc>
              <a:spcBef>
                <a:spcPct val="20000"/>
              </a:spcBef>
              <a:spcAft>
                <a:spcPts val="0"/>
              </a:spcAft>
              <a:buClrTx/>
              <a:buSzTx/>
              <a:buFontTx/>
              <a:buNone/>
              <a:tabLst/>
              <a:defRPr/>
            </a:pPr>
            <a:r>
              <a:rPr kumimoji="0" lang="en-US" sz="1999" b="0" i="1" u="none" strike="noStrike" kern="1200" cap="none" spc="0" normalizeH="0" baseline="0" noProof="0" dirty="0">
                <a:ln>
                  <a:noFill/>
                </a:ln>
                <a:solidFill>
                  <a:srgbClr val="000000"/>
                </a:solidFill>
                <a:effectLst/>
                <a:uLnTx/>
                <a:uFillTx/>
                <a:latin typeface="Abadi Extra Light" panose="020B0204020104020204" pitchFamily="34" charset="0"/>
                <a:ea typeface="+mn-ea"/>
                <a:cs typeface="Times New Roman" pitchFamily="18" charset="0"/>
              </a:rPr>
              <a:t>We represent clients in matters pertaining to:</a:t>
            </a:r>
            <a:br>
              <a:rPr kumimoji="0" lang="en-US" sz="1999" b="0" i="1" u="none" strike="noStrike" kern="1200" cap="none" spc="0" normalizeH="0" baseline="0" noProof="0" dirty="0">
                <a:ln>
                  <a:noFill/>
                </a:ln>
                <a:solidFill>
                  <a:srgbClr val="000000"/>
                </a:solidFill>
                <a:effectLst/>
                <a:uLnTx/>
                <a:uFillTx/>
                <a:latin typeface="Abadi Extra Light" panose="020B0204020104020204" pitchFamily="34" charset="0"/>
                <a:ea typeface="+mn-ea"/>
                <a:cs typeface="Times New Roman" pitchFamily="18" charset="0"/>
              </a:rPr>
            </a:br>
            <a:br>
              <a:rPr kumimoji="0" lang="en-US" sz="1999" b="0" i="1" u="none" strike="noStrike" kern="1200" cap="none" spc="0" normalizeH="0" baseline="0" noProof="0" dirty="0">
                <a:ln>
                  <a:noFill/>
                </a:ln>
                <a:solidFill>
                  <a:srgbClr val="000000"/>
                </a:solidFill>
                <a:effectLst/>
                <a:uLnTx/>
                <a:uFillTx/>
                <a:latin typeface="Abadi Extra Light" panose="020B0204020104020204" pitchFamily="34" charset="0"/>
                <a:ea typeface="+mn-ea"/>
                <a:cs typeface="Times New Roman" pitchFamily="18" charset="0"/>
              </a:rPr>
            </a:br>
            <a:r>
              <a:rPr kumimoji="0" lang="en-US" sz="2399" b="0" i="0" u="none" strike="noStrike" kern="1200" cap="none" spc="0" normalizeH="0" baseline="0" noProof="0" dirty="0">
                <a:ln>
                  <a:noFill/>
                </a:ln>
                <a:solidFill>
                  <a:srgbClr val="000000"/>
                </a:solidFill>
                <a:effectLst/>
                <a:uLnTx/>
                <a:uFillTx/>
                <a:latin typeface="Abadi Extra Light" panose="020B0204020104020204" pitchFamily="34" charset="0"/>
                <a:ea typeface="+mn-ea"/>
                <a:cs typeface="+mn-cs"/>
              </a:rPr>
              <a:t>	</a:t>
            </a:r>
          </a:p>
          <a:p>
            <a:pPr marL="0" marR="0" lvl="0" indent="0" algn="ctr" defTabSz="914126" rtl="0" eaLnBrk="0" fontAlgn="auto" latinLnBrk="0" hangingPunct="0">
              <a:lnSpc>
                <a:spcPct val="90000"/>
              </a:lnSpc>
              <a:spcBef>
                <a:spcPct val="20000"/>
              </a:spcBef>
              <a:spcAft>
                <a:spcPts val="0"/>
              </a:spcAft>
              <a:buClrTx/>
              <a:buSzTx/>
              <a:buFontTx/>
              <a:buNone/>
              <a:tabLst/>
              <a:defRPr/>
            </a:pPr>
            <a:r>
              <a:rPr kumimoji="0" lang="en-US" sz="2399" b="0" i="0" u="none" strike="noStrike" kern="1200" cap="none" spc="0" normalizeH="0" baseline="0" noProof="0" dirty="0">
                <a:ln>
                  <a:noFill/>
                </a:ln>
                <a:solidFill>
                  <a:srgbClr val="000000"/>
                </a:solidFill>
                <a:effectLst/>
                <a:uLnTx/>
                <a:uFillTx/>
                <a:latin typeface="Calibri"/>
                <a:ea typeface="+mn-ea"/>
                <a:cs typeface="+mn-cs"/>
              </a:rPr>
              <a:t>	</a:t>
            </a:r>
          </a:p>
        </p:txBody>
      </p:sp>
      <p:sp>
        <p:nvSpPr>
          <p:cNvPr id="21" name="Text Box 8"/>
          <p:cNvSpPr txBox="1">
            <a:spLocks noChangeArrowheads="1"/>
          </p:cNvSpPr>
          <p:nvPr/>
        </p:nvSpPr>
        <p:spPr bwMode="auto">
          <a:xfrm>
            <a:off x="3867731" y="4305145"/>
            <a:ext cx="5256431" cy="2245728"/>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Business Transactions</a:t>
            </a:r>
          </a:p>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Real Estate  </a:t>
            </a:r>
          </a:p>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Estate Planning  </a:t>
            </a:r>
          </a:p>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Estate Administration  </a:t>
            </a:r>
          </a:p>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Tax Problem Resolution  </a:t>
            </a:r>
          </a:p>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Emerging Businesses  </a:t>
            </a:r>
          </a:p>
          <a:p>
            <a:pPr marL="1713986" marR="0" lvl="0" indent="-571329" algn="l" defTabSz="914126" rtl="0" eaLnBrk="1" fontAlgn="auto" latinLnBrk="0" hangingPunct="1">
              <a:lnSpc>
                <a:spcPct val="100000"/>
              </a:lnSpc>
              <a:spcBef>
                <a:spcPts val="0"/>
              </a:spcBef>
              <a:spcAft>
                <a:spcPts val="0"/>
              </a:spcAft>
              <a:buClrTx/>
              <a:buSzTx/>
              <a:buFont typeface="Arial" pitchFamily="34" charset="0"/>
              <a:buChar char="•"/>
              <a:tabLst/>
              <a:defRPr/>
            </a:pPr>
            <a:r>
              <a:rPr kumimoji="0" lang="en-US" sz="1999" b="0" i="1"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rPr>
              <a:t>Litigation</a:t>
            </a:r>
            <a:endParaRPr kumimoji="0" lang="en-US" sz="1799" b="0" i="0" u="none" strike="noStrike" kern="1200" cap="none" spc="0" normalizeH="0" baseline="0" noProof="0">
              <a:ln>
                <a:noFill/>
              </a:ln>
              <a:solidFill>
                <a:srgbClr val="1F497D"/>
              </a:solidFill>
              <a:effectLst/>
              <a:uLnTx/>
              <a:uFillTx/>
              <a:latin typeface="Abadi Extra Light" panose="020B0204020104020204" pitchFamily="34" charset="0"/>
              <a:ea typeface="+mn-ea"/>
              <a:cs typeface="Times New Roman" pitchFamily="18" charset="0"/>
            </a:endParaRPr>
          </a:p>
        </p:txBody>
      </p:sp>
      <p:pic>
        <p:nvPicPr>
          <p:cNvPr id="2" name="Picture 1" descr="gibperknobackground.png">
            <a:extLst>
              <a:ext uri="{FF2B5EF4-FFF2-40B4-BE49-F238E27FC236}">
                <a16:creationId xmlns:a16="http://schemas.microsoft.com/office/drawing/2014/main" id="{81188561-C985-C2B3-1B60-EC7F52F2AE7A}"/>
              </a:ext>
            </a:extLst>
          </p:cNvPr>
          <p:cNvPicPr>
            <a:picLocks noChangeAspect="1"/>
          </p:cNvPicPr>
          <p:nvPr/>
        </p:nvPicPr>
        <p:blipFill>
          <a:blip r:embed="rId2" cstate="print"/>
          <a:srcRect/>
          <a:stretch>
            <a:fillRect/>
          </a:stretch>
        </p:blipFill>
        <p:spPr bwMode="auto">
          <a:xfrm>
            <a:off x="4648579" y="624278"/>
            <a:ext cx="4276309" cy="1004101"/>
          </a:xfrm>
          <a:prstGeom prst="rect">
            <a:avLst/>
          </a:prstGeom>
          <a:noFill/>
          <a:ln w="9525">
            <a:noFill/>
            <a:miter lim="800000"/>
            <a:headEnd/>
            <a:tailEnd/>
          </a:ln>
          <a:effectLst>
            <a:outerShdw blurRad="149987" dist="250190" dir="8460000" sx="103000" sy="103000" algn="ctr">
              <a:srgbClr val="000000">
                <a:alpha val="32000"/>
              </a:srgbClr>
            </a:outerShdw>
          </a:effectLst>
        </p:spPr>
      </p:pic>
    </p:spTree>
    <p:extLst>
      <p:ext uri="{BB962C8B-B14F-4D97-AF65-F5344CB8AC3E}">
        <p14:creationId xmlns:p14="http://schemas.microsoft.com/office/powerpoint/2010/main" val="864794669"/>
      </p:ext>
    </p:extLst>
  </p:cSld>
  <p:clrMapOvr>
    <a:masterClrMapping/>
  </p:clrMapOvr>
  <p:transition spd="med">
    <p:pull/>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16AF8-BE9A-CBBD-95AB-3B4E0A74C44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8AE6288-3188-5455-255C-CC1466A4D401}"/>
              </a:ext>
            </a:extLst>
          </p:cNvPr>
          <p:cNvSpPr txBox="1"/>
          <p:nvPr/>
        </p:nvSpPr>
        <p:spPr>
          <a:xfrm>
            <a:off x="2363172" y="991357"/>
            <a:ext cx="324044" cy="830781"/>
          </a:xfrm>
          <a:prstGeom prst="rect">
            <a:avLst/>
          </a:prstGeom>
          <a:noFill/>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a:ea typeface="+mn-ea"/>
                <a:cs typeface="+mn-cs"/>
              </a:rPr>
              <a:t> </a:t>
            </a:r>
          </a:p>
        </p:txBody>
      </p:sp>
      <p:sp>
        <p:nvSpPr>
          <p:cNvPr id="12" name="TextBox 11">
            <a:extLst>
              <a:ext uri="{FF2B5EF4-FFF2-40B4-BE49-F238E27FC236}">
                <a16:creationId xmlns:a16="http://schemas.microsoft.com/office/drawing/2014/main" id="{8583B73F-0A45-4472-C01C-1C6A06B9398F}"/>
              </a:ext>
            </a:extLst>
          </p:cNvPr>
          <p:cNvSpPr txBox="1"/>
          <p:nvPr/>
        </p:nvSpPr>
        <p:spPr>
          <a:xfrm>
            <a:off x="5982444" y="1852051"/>
            <a:ext cx="5713512" cy="2922851"/>
          </a:xfrm>
          <a:prstGeom prst="rect">
            <a:avLst/>
          </a:prstGeom>
          <a:noFill/>
        </p:spPr>
        <p:txBody>
          <a:bodyPr>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2799" b="1" i="1" u="none" strike="noStrike" kern="1200" cap="all"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COURSE EVALUATION</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Calibri"/>
              <a:ea typeface="+mn-ea"/>
              <a:cs typeface="+mn-cs"/>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999" b="0" i="0" u="none" strike="noStrike" kern="1200" cap="none" spc="0" normalizeH="0" baseline="0" noProof="0" dirty="0">
                <a:ln>
                  <a:noFill/>
                </a:ln>
                <a:solidFill>
                  <a:srgbClr val="000000"/>
                </a:solidFill>
                <a:effectLst/>
                <a:uLnTx/>
                <a:uFillTx/>
                <a:latin typeface="Arial Nova Cond Light" panose="020B0306020202020204" pitchFamily="34" charset="0"/>
                <a:ea typeface="+mn-ea"/>
                <a:cs typeface="+mn-cs"/>
              </a:rPr>
              <a:t>Thank you for attending our program.</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dirty="0">
              <a:ln>
                <a:noFill/>
              </a:ln>
              <a:solidFill>
                <a:srgbClr val="000000"/>
              </a:solidFill>
              <a:effectLst/>
              <a:uLnTx/>
              <a:uFillTx/>
              <a:latin typeface="Arial Nova Cond Light" panose="020B0306020202020204" pitchFamily="34" charset="0"/>
              <a:ea typeface="+mn-ea"/>
              <a:cs typeface="+mn-cs"/>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999" b="0" i="0" u="none" strike="noStrike" kern="1200" cap="none" spc="0" normalizeH="0" baseline="0" noProof="0" dirty="0">
                <a:ln>
                  <a:noFill/>
                </a:ln>
                <a:solidFill>
                  <a:srgbClr val="000000"/>
                </a:solidFill>
                <a:effectLst/>
                <a:uLnTx/>
                <a:uFillTx/>
                <a:latin typeface="Arial Nova Cond Light" panose="020B0306020202020204" pitchFamily="34" charset="0"/>
                <a:ea typeface="+mn-ea"/>
                <a:cs typeface="+mn-cs"/>
              </a:rPr>
              <a:t>You will receive an email which includes a link to the materials and the link to the Evaluations within 24 hours.</a:t>
            </a:r>
          </a:p>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999" b="0" i="0" u="none" strike="noStrike" kern="1200" cap="none" spc="0" normalizeH="0" baseline="0" noProof="0" dirty="0">
              <a:ln>
                <a:noFill/>
              </a:ln>
              <a:solidFill>
                <a:srgbClr val="000000"/>
              </a:solidFill>
              <a:effectLst/>
              <a:uLnTx/>
              <a:uFillTx/>
              <a:latin typeface="Arial Nova Cond Light" panose="020B0306020202020204" pitchFamily="34" charset="0"/>
              <a:ea typeface="+mn-ea"/>
              <a:cs typeface="+mn-cs"/>
            </a:endParaRPr>
          </a:p>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sz="1999" b="0" i="0" u="none" strike="noStrike" kern="1200" cap="none" spc="0" normalizeH="0" baseline="0" noProof="0" dirty="0">
                <a:ln>
                  <a:noFill/>
                </a:ln>
                <a:solidFill>
                  <a:srgbClr val="000000"/>
                </a:solidFill>
                <a:effectLst/>
                <a:uLnTx/>
                <a:uFillTx/>
                <a:latin typeface="Arial Nova Cond Light" panose="020B0306020202020204" pitchFamily="34" charset="0"/>
                <a:ea typeface="+mn-ea"/>
                <a:cs typeface="+mn-cs"/>
              </a:rPr>
              <a:t>Please fill out the form, which helps us comply with the requirements of issuing CPE and CLE in various jurisdictions.</a:t>
            </a:r>
          </a:p>
        </p:txBody>
      </p:sp>
      <p:pic>
        <p:nvPicPr>
          <p:cNvPr id="5" name="Picture 4">
            <a:extLst>
              <a:ext uri="{FF2B5EF4-FFF2-40B4-BE49-F238E27FC236}">
                <a16:creationId xmlns:a16="http://schemas.microsoft.com/office/drawing/2014/main" id="{60925508-2B63-4167-F13C-C7751F6BF343}"/>
              </a:ext>
            </a:extLst>
          </p:cNvPr>
          <p:cNvPicPr>
            <a:picLocks noChangeAspect="1"/>
          </p:cNvPicPr>
          <p:nvPr/>
        </p:nvPicPr>
        <p:blipFill>
          <a:blip r:embed="rId2"/>
          <a:stretch>
            <a:fillRect/>
          </a:stretch>
        </p:blipFill>
        <p:spPr>
          <a:xfrm>
            <a:off x="619125" y="790575"/>
            <a:ext cx="5276850" cy="5276850"/>
          </a:xfrm>
          <a:prstGeom prst="rect">
            <a:avLst/>
          </a:prstGeom>
        </p:spPr>
      </p:pic>
    </p:spTree>
    <p:extLst>
      <p:ext uri="{BB962C8B-B14F-4D97-AF65-F5344CB8AC3E}">
        <p14:creationId xmlns:p14="http://schemas.microsoft.com/office/powerpoint/2010/main" val="1372271557"/>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877659" y="3390910"/>
            <a:ext cx="6856214" cy="76180"/>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70660" name="TextBox 3"/>
          <p:cNvSpPr txBox="1">
            <a:spLocks noChangeArrowheads="1"/>
          </p:cNvSpPr>
          <p:nvPr/>
        </p:nvSpPr>
        <p:spPr bwMode="auto">
          <a:xfrm>
            <a:off x="2363172" y="991309"/>
            <a:ext cx="324044" cy="830781"/>
          </a:xfrm>
          <a:prstGeom prst="rect">
            <a:avLst/>
          </a:prstGeom>
          <a:noFill/>
          <a:ln w="9525">
            <a:noFill/>
            <a:miter lim="800000"/>
            <a:headEnd/>
            <a:tailEnd/>
          </a:ln>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a:ea typeface="+mn-ea"/>
                <a:cs typeface="+mn-cs"/>
              </a:rPr>
              <a:t> </a:t>
            </a:r>
          </a:p>
        </p:txBody>
      </p:sp>
      <p:sp>
        <p:nvSpPr>
          <p:cNvPr id="11" name="Rectangle 10"/>
          <p:cNvSpPr/>
          <p:nvPr/>
        </p:nvSpPr>
        <p:spPr>
          <a:xfrm flipH="1">
            <a:off x="4343857" y="1219776"/>
            <a:ext cx="4113728" cy="7618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p:cNvSpPr>
            <a:spLocks noChangeArrowheads="1"/>
          </p:cNvSpPr>
          <p:nvPr/>
        </p:nvSpPr>
        <p:spPr bwMode="auto">
          <a:xfrm>
            <a:off x="4724758" y="1646392"/>
            <a:ext cx="5561151" cy="4244287"/>
          </a:xfrm>
          <a:prstGeom prst="rect">
            <a:avLst/>
          </a:prstGeom>
          <a:noFill/>
          <a:ln w="9525">
            <a:noFill/>
            <a:miter lim="800000"/>
            <a:headEnd/>
            <a:tailEnd/>
          </a:ln>
        </p:spPr>
        <p:txBody>
          <a:bodyPr>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1"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CLE - Continuing Legal Education for </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1"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Attorneys:</a:t>
            </a:r>
            <a:br>
              <a:rPr kumimoji="0" lang="en-US" sz="1799" b="0"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br>
            <a:b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br>
            <a:r>
              <a:rPr kumimoji="0" lang="en-US" sz="1799" b="0"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YourOnlineProfessor.net </a:t>
            </a: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is an </a:t>
            </a:r>
            <a:r>
              <a:rPr kumimoji="0" lang="en-US" sz="1799" b="0" i="1"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Accredited Provider for Pennsylvania Continuing Legal Education, </a:t>
            </a: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through The Supreme Court of Pennsylvania's Continuing Legal Education Board, registered as sponsor #7003.</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This program qualifies as 1 hour -  </a:t>
            </a:r>
            <a:r>
              <a:rPr kumimoji="0" lang="en-US" sz="1799" b="0" i="0" u="none" strike="noStrike" kern="1200" cap="none" spc="0" normalizeH="0" baseline="0" noProof="0">
                <a:ln>
                  <a:noFill/>
                </a:ln>
                <a:solidFill>
                  <a:srgbClr val="8A0000"/>
                </a:solidFill>
                <a:effectLst/>
                <a:uLnTx/>
                <a:uFillTx/>
                <a:latin typeface="Abadi Extra Light" panose="020B0204020104020204" pitchFamily="34" charset="0"/>
                <a:ea typeface="+mn-ea"/>
                <a:cs typeface="+mn-cs"/>
              </a:rPr>
              <a:t>‘</a:t>
            </a:r>
            <a:r>
              <a:rPr kumimoji="0" lang="en-US" sz="1799" b="0"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Live Webcast’ </a:t>
            </a: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under PA CLE Board guidelines and in the states of </a:t>
            </a:r>
            <a:r>
              <a:rPr kumimoji="0" lang="en-US" sz="1799" b="0"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Delaware, New Jersey, California, and Texas</a:t>
            </a:r>
            <a:endParaRPr kumimoji="0" lang="en-US" sz="1799" b="1"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In most cases, credit is also available to </a:t>
            </a:r>
            <a:r>
              <a:rPr kumimoji="0" lang="en-US" sz="1799" b="0" i="0" u="none" strike="noStrike" kern="1200" cap="none" spc="0" normalizeH="0" baseline="0" noProof="0">
                <a:ln>
                  <a:noFill/>
                </a:ln>
                <a:solidFill>
                  <a:srgbClr val="C00000"/>
                </a:solidFill>
                <a:effectLst/>
                <a:uLnTx/>
                <a:uFillTx/>
                <a:latin typeface="Abadi Extra Light" panose="020B0204020104020204" pitchFamily="34" charset="0"/>
                <a:ea typeface="+mn-ea"/>
                <a:cs typeface="+mn-cs"/>
              </a:rPr>
              <a:t>New York </a:t>
            </a:r>
            <a:r>
              <a:rPr kumimoji="0" lang="en-US" sz="1799"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attorneys through New York’s “approved jurisdiction policy.”</a:t>
            </a:r>
          </a:p>
        </p:txBody>
      </p:sp>
      <p:sp>
        <p:nvSpPr>
          <p:cNvPr id="9" name="Title 1">
            <a:extLst>
              <a:ext uri="{FF2B5EF4-FFF2-40B4-BE49-F238E27FC236}">
                <a16:creationId xmlns:a16="http://schemas.microsoft.com/office/drawing/2014/main" id="{1382F818-5179-4096-9FB8-F41AC3A930EB}"/>
              </a:ext>
            </a:extLst>
          </p:cNvPr>
          <p:cNvSpPr>
            <a:spLocks noGrp="1"/>
          </p:cNvSpPr>
          <p:nvPr>
            <p:ph type="ctrTitle"/>
          </p:nvPr>
        </p:nvSpPr>
        <p:spPr>
          <a:xfrm>
            <a:off x="4267676" y="366790"/>
            <a:ext cx="4723170" cy="624518"/>
          </a:xfrm>
          <a:ln>
            <a:noFill/>
          </a:ln>
        </p:spPr>
        <p:txBody>
          <a:bodyPr rtlCol="0">
            <a:normAutofit/>
          </a:bodyPr>
          <a:lstStyle/>
          <a:p>
            <a:pPr>
              <a:defRPr/>
            </a:pPr>
            <a:r>
              <a:rPr lang="en-US" sz="3199">
                <a:solidFill>
                  <a:schemeClr val="tx2">
                    <a:lumMod val="60000"/>
                    <a:lumOff val="40000"/>
                  </a:schemeClr>
                </a:solidFill>
                <a:effectLst>
                  <a:outerShdw blurRad="38100" dist="38100" dir="2700000" algn="tl">
                    <a:srgbClr val="000000">
                      <a:alpha val="43137"/>
                    </a:srgbClr>
                  </a:outerShdw>
                </a:effectLst>
                <a:latin typeface="Bernard MT Condensed" pitchFamily="18" charset="0"/>
              </a:rPr>
              <a:t>YourOnLineProfessor.net </a:t>
            </a:r>
          </a:p>
        </p:txBody>
      </p:sp>
      <p:pic>
        <p:nvPicPr>
          <p:cNvPr id="2" name="Picture 1" descr="gibperknobackground.png">
            <a:extLst>
              <a:ext uri="{FF2B5EF4-FFF2-40B4-BE49-F238E27FC236}">
                <a16:creationId xmlns:a16="http://schemas.microsoft.com/office/drawing/2014/main" id="{60E42589-7550-1C7F-8EFF-69489F068F14}"/>
              </a:ext>
            </a:extLst>
          </p:cNvPr>
          <p:cNvPicPr>
            <a:picLocks noChangeAspect="1"/>
          </p:cNvPicPr>
          <p:nvPr/>
        </p:nvPicPr>
        <p:blipFill>
          <a:blip r:embed="rId3" cstate="print"/>
          <a:srcRect/>
          <a:stretch>
            <a:fillRect/>
          </a:stretch>
        </p:blipFill>
        <p:spPr bwMode="auto">
          <a:xfrm>
            <a:off x="690238" y="5803047"/>
            <a:ext cx="2483215" cy="583073"/>
          </a:xfrm>
          <a:prstGeom prst="rect">
            <a:avLst/>
          </a:prstGeom>
          <a:noFill/>
          <a:ln w="9525">
            <a:noFill/>
            <a:miter lim="800000"/>
            <a:headEnd/>
            <a:tailEnd/>
          </a:ln>
          <a:effectLst>
            <a:outerShdw blurRad="149987" dist="250190" dir="8460000" sx="103000" sy="103000" algn="ctr">
              <a:srgbClr val="000000">
                <a:alpha val="32000"/>
              </a:srgbClr>
            </a:outerShdw>
          </a:effectLst>
        </p:spPr>
      </p:pic>
    </p:spTree>
    <p:extLst>
      <p:ext uri="{BB962C8B-B14F-4D97-AF65-F5344CB8AC3E}">
        <p14:creationId xmlns:p14="http://schemas.microsoft.com/office/powerpoint/2010/main" val="3873238830"/>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rot="5400000" flipH="1">
            <a:off x="877659" y="3390910"/>
            <a:ext cx="6856214" cy="76180"/>
          </a:xfrm>
          <a:prstGeom prst="rect">
            <a:avLst/>
          </a:prstGeom>
          <a:gradFill>
            <a:gsLst>
              <a:gs pos="0">
                <a:schemeClr val="tx1"/>
              </a:gs>
              <a:gs pos="34000">
                <a:schemeClr val="tx1">
                  <a:lumMod val="75000"/>
                  <a:lumOff val="25000"/>
                </a:schemeClr>
              </a:gs>
              <a:gs pos="71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69636" name="TextBox 3"/>
          <p:cNvSpPr txBox="1">
            <a:spLocks noChangeArrowheads="1"/>
          </p:cNvSpPr>
          <p:nvPr/>
        </p:nvSpPr>
        <p:spPr bwMode="auto">
          <a:xfrm>
            <a:off x="2363172" y="991309"/>
            <a:ext cx="324044" cy="830781"/>
          </a:xfrm>
          <a:prstGeom prst="rect">
            <a:avLst/>
          </a:prstGeom>
          <a:noFill/>
          <a:ln w="9525">
            <a:noFill/>
            <a:miter lim="800000"/>
            <a:headEnd/>
            <a:tailEnd/>
          </a:ln>
        </p:spPr>
        <p:txBody>
          <a:bodyPr wrap="non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4799" b="0" i="0" u="none" strike="noStrike" kern="1200" cap="none" spc="0" normalizeH="0" baseline="0" noProof="0">
                <a:ln>
                  <a:noFill/>
                </a:ln>
                <a:solidFill>
                  <a:srgbClr val="FF0000"/>
                </a:solidFill>
                <a:effectLst/>
                <a:uLnTx/>
                <a:uFillTx/>
                <a:latin typeface="Calibri"/>
                <a:ea typeface="+mn-ea"/>
                <a:cs typeface="+mn-cs"/>
              </a:rPr>
              <a:t> </a:t>
            </a:r>
          </a:p>
        </p:txBody>
      </p:sp>
      <p:sp>
        <p:nvSpPr>
          <p:cNvPr id="11" name="Rectangle 10"/>
          <p:cNvSpPr/>
          <p:nvPr/>
        </p:nvSpPr>
        <p:spPr>
          <a:xfrm flipH="1">
            <a:off x="4343857" y="1219776"/>
            <a:ext cx="4113728" cy="76180"/>
          </a:xfrm>
          <a:prstGeom prst="rect">
            <a:avLst/>
          </a:prstGeom>
          <a:gradFill>
            <a:gsLst>
              <a:gs pos="0">
                <a:schemeClr val="tx1"/>
              </a:gs>
              <a:gs pos="64999">
                <a:schemeClr val="tx1">
                  <a:lumMod val="75000"/>
                  <a:lumOff val="2500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4724758" y="1646394"/>
            <a:ext cx="5561151" cy="4523137"/>
          </a:xfrm>
          <a:prstGeom prst="rect">
            <a:avLst/>
          </a:prstGeom>
          <a:noFill/>
        </p:spPr>
        <p:txBody>
          <a:bodyPr>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Abadi Extra Light" panose="020B0204020104020204" pitchFamily="34" charset="0"/>
                <a:ea typeface="+mn-ea"/>
                <a:cs typeface="+mn-cs"/>
              </a:rPr>
              <a:t>CPE - Continuing Professional Education for </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Abadi Extra Light" panose="020B0204020104020204" pitchFamily="34" charset="0"/>
                <a:ea typeface="+mn-ea"/>
                <a:cs typeface="+mn-cs"/>
              </a:rPr>
              <a:t>CPAs:</a:t>
            </a:r>
          </a:p>
          <a:p>
            <a:pPr marL="0" marR="0" lvl="0" indent="0" algn="l" defTabSz="914126" rtl="0" eaLnBrk="1" fontAlgn="auto" latinLnBrk="0" hangingPunct="1">
              <a:lnSpc>
                <a:spcPct val="100000"/>
              </a:lnSpc>
              <a:spcBef>
                <a:spcPts val="0"/>
              </a:spcBef>
              <a:spcAft>
                <a:spcPts val="0"/>
              </a:spcAft>
              <a:buClrTx/>
              <a:buSzTx/>
              <a:buFontTx/>
              <a:buNone/>
              <a:tabLst/>
              <a:defRPr/>
            </a:pPr>
            <a:br>
              <a:rPr kumimoji="0" lang="en-US" sz="1600" b="0" i="0" u="none" strike="noStrike" kern="1200" cap="none" spc="0" normalizeH="0" baseline="0" noProof="0" dirty="0">
                <a:ln>
                  <a:noFill/>
                </a:ln>
                <a:solidFill>
                  <a:srgbClr val="C00000"/>
                </a:solidFill>
                <a:effectLst/>
                <a:uLnTx/>
                <a:uFillTx/>
                <a:latin typeface="Abadi Extra Light" panose="020B0204020104020204" pitchFamily="34" charset="0"/>
                <a:ea typeface="+mn-ea"/>
                <a:cs typeface="+mn-cs"/>
              </a:rPr>
            </a:br>
            <a:r>
              <a:rPr kumimoji="0" lang="en-US" sz="1600" b="0" i="0" u="none" strike="noStrike" kern="1200" cap="none" spc="0" normalizeH="0" baseline="0" noProof="0" dirty="0">
                <a:ln>
                  <a:noFill/>
                </a:ln>
                <a:solidFill>
                  <a:srgbClr val="000000"/>
                </a:solidFill>
                <a:effectLst/>
                <a:uLnTx/>
                <a:uFillTx/>
                <a:latin typeface="Abadi Extra Light" panose="020B0204020104020204" pitchFamily="34" charset="0"/>
                <a:ea typeface="+mn-ea"/>
                <a:cs typeface="+mn-cs"/>
              </a:rPr>
              <a:t>YourOnlineProfessor.net is registered with the Pennsylvania Department of State's Bureau of Professional and Occupational Affairs as a </a:t>
            </a:r>
            <a:r>
              <a:rPr kumimoji="0" lang="en-US" sz="1600" b="0" i="1" u="none" strike="noStrike" kern="1200" cap="none" spc="0" normalizeH="0" baseline="0" noProof="0" dirty="0">
                <a:ln>
                  <a:noFill/>
                </a:ln>
                <a:solidFill>
                  <a:srgbClr val="000000"/>
                </a:solidFill>
                <a:effectLst/>
                <a:uLnTx/>
                <a:uFillTx/>
                <a:latin typeface="Abadi Extra Light" panose="020B0204020104020204" pitchFamily="34" charset="0"/>
                <a:ea typeface="+mn-ea"/>
                <a:cs typeface="+mn-cs"/>
              </a:rPr>
              <a:t>Program Sponsor under the State Board of Accountancy.</a:t>
            </a:r>
            <a:r>
              <a:rPr kumimoji="0" lang="en-US" sz="1600" b="0" i="0" u="none" strike="noStrike" kern="1200" cap="none" spc="0" normalizeH="0" baseline="0" noProof="0" dirty="0">
                <a:ln>
                  <a:noFill/>
                </a:ln>
                <a:solidFill>
                  <a:srgbClr val="000000"/>
                </a:solidFill>
                <a:effectLst/>
                <a:uLnTx/>
                <a:uFillTx/>
                <a:latin typeface="Abadi Extra Light" panose="020B0204020104020204" pitchFamily="34" charset="0"/>
                <a:ea typeface="+mn-ea"/>
                <a:cs typeface="+mn-cs"/>
              </a:rPr>
              <a:t>  Our license number is </a:t>
            </a:r>
            <a:r>
              <a:rPr kumimoji="0" lang="en-US" sz="1600" b="0" i="0" u="none" strike="noStrike" kern="1200" cap="none" spc="0" normalizeH="0" baseline="0" noProof="0" dirty="0">
                <a:ln>
                  <a:noFill/>
                </a:ln>
                <a:solidFill>
                  <a:srgbClr val="C00000"/>
                </a:solidFill>
                <a:effectLst/>
                <a:uLnTx/>
                <a:uFillTx/>
                <a:latin typeface="Abadi Extra Light" panose="020B0204020104020204" pitchFamily="34" charset="0"/>
                <a:ea typeface="+mn-ea"/>
                <a:cs typeface="+mn-cs"/>
              </a:rPr>
              <a:t>PX177605</a:t>
            </a:r>
            <a:r>
              <a:rPr kumimoji="0" lang="en-US" sz="1600" b="0" i="0" u="none" strike="noStrike" kern="1200" cap="none" spc="0" normalizeH="0" baseline="0" noProof="0" dirty="0">
                <a:ln>
                  <a:noFill/>
                </a:ln>
                <a:solidFill>
                  <a:srgbClr val="000000"/>
                </a:solidFill>
                <a:effectLst/>
                <a:uLnTx/>
                <a:uFillTx/>
                <a:latin typeface="Abadi Extra Light" panose="020B0204020104020204" pitchFamily="34" charset="0"/>
                <a:ea typeface="+mn-ea"/>
                <a:cs typeface="+mn-cs"/>
              </a:rPr>
              <a:t>.</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badi Extra Light" panose="020B0204020104020204" pitchFamily="34" charset="0"/>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This Course will count as  1.0 Hour of Group Internet Based or </a:t>
            </a:r>
            <a:br>
              <a:rPr kumimoji="0" lang="en-US" sz="16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br>
            <a:r>
              <a:rPr kumimoji="0" lang="en-US" sz="16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Interactive Self Study Credit depending on how you access the Course.</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For CPAs taking an archived  version of the Course  for Interactive Self Study Credit successful completion of a Final Examination is required.  The Final Slide will direct you as to how to access and complete the Final Examination.</a:t>
            </a:r>
            <a:br>
              <a:rPr kumimoji="0" lang="en-US" sz="16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br>
            <a:endParaRPr kumimoji="0" lang="en-US" sz="16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p:txBody>
      </p:sp>
      <p:sp>
        <p:nvSpPr>
          <p:cNvPr id="10" name="Title 1">
            <a:extLst>
              <a:ext uri="{FF2B5EF4-FFF2-40B4-BE49-F238E27FC236}">
                <a16:creationId xmlns:a16="http://schemas.microsoft.com/office/drawing/2014/main" id="{EA00D76D-68E4-4BE9-8366-264DC1F9DDE3}"/>
              </a:ext>
            </a:extLst>
          </p:cNvPr>
          <p:cNvSpPr txBox="1">
            <a:spLocks/>
          </p:cNvSpPr>
          <p:nvPr/>
        </p:nvSpPr>
        <p:spPr>
          <a:xfrm>
            <a:off x="4267676" y="366790"/>
            <a:ext cx="4723170" cy="624518"/>
          </a:xfrm>
          <a:prstGeom prst="rect">
            <a:avLst/>
          </a:prstGeom>
          <a:ln>
            <a:noFill/>
          </a:ln>
        </p:spPr>
        <p:txBody>
          <a:bodyPr vert="horz" lIns="91416" tIns="45708" rIns="91416" bIns="45708"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126" rtl="0" eaLnBrk="1" fontAlgn="auto" latinLnBrk="0" hangingPunct="1">
              <a:lnSpc>
                <a:spcPct val="100000"/>
              </a:lnSpc>
              <a:spcBef>
                <a:spcPct val="0"/>
              </a:spcBef>
              <a:spcAft>
                <a:spcPts val="0"/>
              </a:spcAft>
              <a:buClrTx/>
              <a:buSzTx/>
              <a:buFontTx/>
              <a:buNone/>
              <a:tabLst/>
              <a:defRPr/>
            </a:pPr>
            <a:r>
              <a:rPr kumimoji="0" lang="en-US" sz="3199" b="0" i="0" u="none" strike="noStrike" kern="1200" cap="none" spc="0" normalizeH="0" baseline="0" noProof="0">
                <a:ln>
                  <a:noFill/>
                </a:ln>
                <a:solidFill>
                  <a:srgbClr val="000000">
                    <a:lumMod val="60000"/>
                    <a:lumOff val="40000"/>
                  </a:srgbClr>
                </a:solidFill>
                <a:effectLst>
                  <a:outerShdw blurRad="38100" dist="38100" dir="2700000" algn="tl">
                    <a:srgbClr val="000000">
                      <a:alpha val="43137"/>
                    </a:srgbClr>
                  </a:outerShdw>
                </a:effectLst>
                <a:uLnTx/>
                <a:uFillTx/>
                <a:latin typeface="Bernard MT Condensed" pitchFamily="18" charset="0"/>
                <a:ea typeface="+mj-ea"/>
                <a:cs typeface="+mj-cs"/>
              </a:rPr>
              <a:t>YourOnLineProfessor.net </a:t>
            </a:r>
          </a:p>
        </p:txBody>
      </p:sp>
      <p:pic>
        <p:nvPicPr>
          <p:cNvPr id="2" name="Picture 1" descr="gibperknobackground.png">
            <a:extLst>
              <a:ext uri="{FF2B5EF4-FFF2-40B4-BE49-F238E27FC236}">
                <a16:creationId xmlns:a16="http://schemas.microsoft.com/office/drawing/2014/main" id="{44BEB6F2-2436-D79C-8CC4-7B6DEA73D534}"/>
              </a:ext>
            </a:extLst>
          </p:cNvPr>
          <p:cNvPicPr>
            <a:picLocks noChangeAspect="1"/>
          </p:cNvPicPr>
          <p:nvPr/>
        </p:nvPicPr>
        <p:blipFill>
          <a:blip r:embed="rId2" cstate="print"/>
          <a:srcRect/>
          <a:stretch>
            <a:fillRect/>
          </a:stretch>
        </p:blipFill>
        <p:spPr bwMode="auto">
          <a:xfrm>
            <a:off x="690238" y="5803047"/>
            <a:ext cx="2483215" cy="583073"/>
          </a:xfrm>
          <a:prstGeom prst="rect">
            <a:avLst/>
          </a:prstGeom>
          <a:noFill/>
          <a:ln w="9525">
            <a:noFill/>
            <a:miter lim="800000"/>
            <a:headEnd/>
            <a:tailEnd/>
          </a:ln>
          <a:effectLst>
            <a:outerShdw blurRad="149987" dist="250190" dir="8460000" sx="103000" sy="103000" algn="ctr">
              <a:srgbClr val="000000">
                <a:alpha val="32000"/>
              </a:srgbClr>
            </a:outerShdw>
          </a:effectLst>
        </p:spPr>
      </p:pic>
    </p:spTree>
    <p:extLst>
      <p:ext uri="{BB962C8B-B14F-4D97-AF65-F5344CB8AC3E}">
        <p14:creationId xmlns:p14="http://schemas.microsoft.com/office/powerpoint/2010/main" val="2588641177"/>
      </p:ext>
    </p:extLst>
  </p:cSld>
  <p:clrMapOvr>
    <a:masterClrMapping/>
  </p:clrMapOvr>
  <p:transition spd="med">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1_present_yourself">
  <a:themeElements>
    <a:clrScheme name="present_yourself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_yourself">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_yourself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_yourself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_yourself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_yourself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_yourself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_yourself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_yourself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_yourself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_yourself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_yourself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_yourself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_yourself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911</TotalTime>
  <Words>5458</Words>
  <Application>Microsoft Office PowerPoint</Application>
  <PresentationFormat>Widescreen</PresentationFormat>
  <Paragraphs>617</Paragraphs>
  <Slides>70</Slides>
  <Notes>51</Notes>
  <HiddenSlides>0</HiddenSlides>
  <MMClips>0</MMClips>
  <ScaleCrop>false</ScaleCrop>
  <HeadingPairs>
    <vt:vector size="6" baseType="variant">
      <vt:variant>
        <vt:lpstr>Fonts Used</vt:lpstr>
      </vt:variant>
      <vt:variant>
        <vt:i4>19</vt:i4>
      </vt:variant>
      <vt:variant>
        <vt:lpstr>Theme</vt:lpstr>
      </vt:variant>
      <vt:variant>
        <vt:i4>5</vt:i4>
      </vt:variant>
      <vt:variant>
        <vt:lpstr>Slide Titles</vt:lpstr>
      </vt:variant>
      <vt:variant>
        <vt:i4>70</vt:i4>
      </vt:variant>
    </vt:vector>
  </HeadingPairs>
  <TitlesOfParts>
    <vt:vector size="94" baseType="lpstr">
      <vt:lpstr>Abadi Extra Light</vt:lpstr>
      <vt:lpstr>Aparajita</vt:lpstr>
      <vt:lpstr>Aptos</vt:lpstr>
      <vt:lpstr>Aptos Display</vt:lpstr>
      <vt:lpstr>Arial</vt:lpstr>
      <vt:lpstr>Arial Narrow</vt:lpstr>
      <vt:lpstr>Arial Nova Cond</vt:lpstr>
      <vt:lpstr>Arial Nova Cond Light</vt:lpstr>
      <vt:lpstr>Arial Nova Light</vt:lpstr>
      <vt:lpstr>Bernard MT Condensed</vt:lpstr>
      <vt:lpstr>Brush Script MT</vt:lpstr>
      <vt:lpstr>Calibri</vt:lpstr>
      <vt:lpstr>Calibri Light</vt:lpstr>
      <vt:lpstr>Cambria</vt:lpstr>
      <vt:lpstr>Franklin Gothic Book</vt:lpstr>
      <vt:lpstr>Gill Sans MT</vt:lpstr>
      <vt:lpstr>High Tower Text</vt:lpstr>
      <vt:lpstr>Tahoma</vt:lpstr>
      <vt:lpstr>Times New Roman</vt:lpstr>
      <vt:lpstr>Office Theme</vt:lpstr>
      <vt:lpstr>1_Office Theme</vt:lpstr>
      <vt:lpstr>1_Default Design</vt:lpstr>
      <vt:lpstr>4_Office Theme</vt:lpstr>
      <vt:lpstr>1_present_yourself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YourOnLineProfessor.net </vt:lpstr>
      <vt:lpstr>PowerPoint Presentation</vt:lpstr>
      <vt:lpstr>PowerPoint Presentation</vt:lpstr>
      <vt:lpstr>PowerPoint Presentation</vt:lpstr>
      <vt:lpstr>PowerPoint Presentation</vt:lpstr>
      <vt:lpstr>PowerPoint Presentation</vt:lpstr>
      <vt:lpstr>PowerPoint Presentation</vt:lpstr>
      <vt:lpstr>Questions</vt:lpstr>
      <vt:lpstr>PowerPoint Presentation</vt:lpstr>
      <vt:lpstr>- What  level  of competency should lawyers acquire regarding a GAI tool?   - How can lawyers satisfy their duty of confidentiality when using a GAI tool that requires input of information relating to a representation?   - When must lawyers disclose their use of a GAI tool to clients?   -What level of review of a GAI tool’s process or output is necessary?   - What constitutes a reasonable fee or expense when lawyers use a GAI tool to provide legal services to clients?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PowerPoint Presentation</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Edward Perkins JD, LLM, Tax (CPA)</dc:creator>
  <cp:lastModifiedBy>Edward Perkins JD, LLM, Tax (CPA)</cp:lastModifiedBy>
  <cp:revision>13</cp:revision>
  <dcterms:created xsi:type="dcterms:W3CDTF">2026-08-25T14:31:05Z</dcterms:created>
  <dcterms:modified xsi:type="dcterms:W3CDTF">2026-08-27T15:06:19Z</dcterms:modified>
</cp:coreProperties>
</file>